
<file path=[Content_Types].xml><?xml version="1.0" encoding="utf-8"?>
<Types xmlns="http://schemas.openxmlformats.org/package/2006/content-types">
  <Default Extension="wdp" ContentType="image/vnd.ms-photo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notesSlides/notesSlide1.xml" ContentType="application/vnd.openxmlformats-officedocument.presentationml.notes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Layouts/slideLayout20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charts/chart1.xml" ContentType="application/vnd.openxmlformats-officedocument.drawingml.char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2">
  <p:sldMasterIdLst>
    <p:sldMasterId id="2147483648" r:id="rId0"/>
    <p:sldMasterId id="214748365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 type="screen16x9"/>
  <p:notesSz cx="6858000" cy="9144000"/>
  <p:defaultTextStyle>
    <a:lvl1pPr marL="0" lvl="0" algn="l" defTabSz="914400">
      <a:defRPr sz="1800" kern="1200">
        <a:solidFill>
          <a:schemeClr val="tx1"/>
        </a:solidFill>
        <a:latin typeface="Calibri"/>
        <a:ea typeface="等线"/>
      </a:defRPr>
    </a:lvl1pPr>
    <a:lvl2pPr marL="457200" lvl="1" algn="l" defTabSz="914400">
      <a:defRPr sz="1800" kern="1200">
        <a:solidFill>
          <a:schemeClr val="tx1"/>
        </a:solidFill>
        <a:latin typeface="Calibri"/>
        <a:ea typeface="等线"/>
      </a:defRPr>
    </a:lvl2pPr>
    <a:lvl3pPr marL="914400" lvl="2" algn="l" defTabSz="914400">
      <a:defRPr sz="1800" kern="1200">
        <a:solidFill>
          <a:schemeClr val="tx1"/>
        </a:solidFill>
        <a:latin typeface="Calibri"/>
        <a:ea typeface="等线"/>
      </a:defRPr>
    </a:lvl3pPr>
    <a:lvl4pPr marL="1371600" lvl="3" algn="l" defTabSz="914400">
      <a:defRPr sz="1800" kern="1200">
        <a:solidFill>
          <a:schemeClr val="tx1"/>
        </a:solidFill>
        <a:latin typeface="Calibri"/>
        <a:ea typeface="等线"/>
      </a:defRPr>
    </a:lvl4pPr>
    <a:lvl5pPr marL="1828800" lvl="4" algn="l" defTabSz="914400">
      <a:defRPr sz="1800" kern="1200">
        <a:solidFill>
          <a:schemeClr val="tx1"/>
        </a:solidFill>
        <a:latin typeface="Calibri"/>
        <a:ea typeface="等线"/>
      </a:defRPr>
    </a:lvl5pPr>
    <a:lvl6pPr marL="2286000" lvl="5" algn="l" defTabSz="914400">
      <a:defRPr sz="1800" kern="1200">
        <a:solidFill>
          <a:schemeClr val="tx1"/>
        </a:solidFill>
        <a:latin typeface="Calibri"/>
        <a:ea typeface="等线"/>
      </a:defRPr>
    </a:lvl6pPr>
    <a:lvl7pPr marL="2743200" lvl="6" algn="l" defTabSz="914400">
      <a:defRPr sz="1800" kern="1200">
        <a:solidFill>
          <a:schemeClr val="tx1"/>
        </a:solidFill>
        <a:latin typeface="Calibri"/>
        <a:ea typeface="等线"/>
      </a:defRPr>
    </a:lvl7pPr>
    <a:lvl8pPr marL="3200400" lvl="7" algn="l" defTabSz="914400">
      <a:defRPr sz="1800" kern="1200">
        <a:solidFill>
          <a:schemeClr val="tx1"/>
        </a:solidFill>
        <a:latin typeface="Calibri"/>
        <a:ea typeface="等线"/>
      </a:defRPr>
    </a:lvl8pPr>
    <a:lvl9pPr marL="3657600" lvl="8" algn="l" defTabSz="914400">
      <a:defRPr sz="1800" kern="1200">
        <a:solidFill>
          <a:schemeClr val="tx1"/>
        </a:solidFill>
        <a:latin typeface="Calibri"/>
        <a:ea typeface="等线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<?xml version="1.0" encoding="UTF-8" standalone="yes"?><Relationships xmlns="http://schemas.openxmlformats.org/package/2006/relationships"><Relationship Id="rId10" Type="http://schemas.openxmlformats.org/officeDocument/2006/relationships/slide" Target="slides/slide9.xml" /><Relationship Id="rId15" Type="http://schemas.openxmlformats.org/officeDocument/2006/relationships/slide" Target="slides/slide14.xml" /><Relationship Id="rId0" Type="http://schemas.openxmlformats.org/officeDocument/2006/relationships/slideMaster" Target="slideMasters/slideMaster1.xml" /><Relationship Id="rId12" Type="http://schemas.openxmlformats.org/officeDocument/2006/relationships/slide" Target="slides/slide11.xml" /><Relationship Id="rId14" Type="http://schemas.openxmlformats.org/officeDocument/2006/relationships/slide" Target="slides/slide13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2.xml" /><Relationship Id="rId7" Type="http://schemas.openxmlformats.org/officeDocument/2006/relationships/slide" Target="slides/slide6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8" Type="http://schemas.openxmlformats.org/officeDocument/2006/relationships/slide" Target="slides/slide7.xml" /><Relationship Id="rId2" Type="http://schemas.openxmlformats.org/officeDocument/2006/relationships/slide" Target="slides/slide1.xml" /><Relationship Id="rId5" Type="http://schemas.openxmlformats.org/officeDocument/2006/relationships/slide" Target="slides/slide4.xml" /></Relationships>
</file>

<file path=ppt/notesSlides/_rels/notesSlide1.xml.rels><?xml version="1.0" encoding="UTF-8" standalone="yes"?><Relationships xmlns="http://schemas.openxmlformats.org/package/2006/relationships"><Relationship Id="rId0" Type="http://schemas.openxmlformats.org/officeDocument/2006/relationships/slide" Target="../slides/slide11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p>
            <a:pPr/>
            <a:endParaRPr lang="zh-CN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2" Type="http://schemas.openxmlformats.org/officeDocument/2006/relationships/image" Target="media/image2.pn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1.jpg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2.xml.rels><?xml version="1.0" encoding="UTF-8" standalone="yes"?><Relationships xmlns="http://schemas.openxmlformats.org/package/2006/relationships"><Relationship Id="rId2" Type="http://schemas.openxmlformats.org/officeDocument/2006/relationships/image" Target="media/image4.pn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3.jpg" /></Relationships>
</file>

<file path=ppt/slideLayouts/_rels/slideLayout2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2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3.xml.rels><?xml version="1.0" encoding="UTF-8" standalone="yes"?><Relationships xmlns="http://schemas.openxmlformats.org/package/2006/relationships"><Relationship Id="rId2" Type="http://schemas.openxmlformats.org/officeDocument/2006/relationships/image" Target="media/image6.jp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5.png" /></Relationships>
</file>

<file path=ppt/slideLayouts/_rels/slideLayout4.xml.rels><?xml version="1.0" encoding="UTF-8" standalone="yes"?><Relationships xmlns="http://schemas.openxmlformats.org/package/2006/relationships"><Relationship Id="rId2" Type="http://schemas.openxmlformats.org/officeDocument/2006/relationships/image" Target="media/image7.jp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5.png" 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image" Target="media/image5.png" /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2" Type="http://schemas.openxmlformats.org/officeDocument/2006/relationships/image" Target="media/image7.jp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5.png" /></Relationships>
</file>

<file path=ppt/slideLayouts/_rels/slideLayout7.xml.rels><?xml version="1.0" encoding="UTF-8" standalone="yes"?><Relationships xmlns="http://schemas.openxmlformats.org/package/2006/relationships"><Relationship Id="rId2" Type="http://schemas.openxmlformats.org/officeDocument/2006/relationships/image" Target="media/image8.jp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5.png" /></Relationships>
</file>

<file path=ppt/slideLayouts/_rels/slideLayout8.xml.rels><?xml version="1.0" encoding="UTF-8" standalone="yes"?><Relationships xmlns="http://schemas.openxmlformats.org/package/2006/relationships"><Relationship Id="rId2" Type="http://schemas.openxmlformats.org/officeDocument/2006/relationships/image" Target="media/image9.jpg" /><Relationship Id="rId0" Type="http://schemas.openxmlformats.org/officeDocument/2006/relationships/slideMaster" Target="../slideMasters/slideMaster1.xml" /><Relationship Id="rId1" Type="http://schemas.openxmlformats.org/officeDocument/2006/relationships/image" Target="media/image5.png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showMasterSp="false" mc:Ignorable="a14">
  <p:cSld name="Title Slide (color image)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/>
          <p:cNvSpPr>
            <a:spLocks noGrp="true"/>
          </p:cNvSpPr>
          <p:nvPr>
            <p:ph type="pic" idx="10" hasCustomPrompt="true"/>
          </p:nvPr>
        </p:nvSpPr>
        <p:spPr>
          <a:xfrm>
            <a:off x="0" y="0"/>
            <a:ext cx="12192000" cy="6858000"/>
          </a:xfrm>
          <a:blipFill>
            <a:blip r:embed="rId1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 lIns="90000" tIns="90000" rIns="90000" bIns="0" anchor="t"/>
          <a:lstStyle>
            <a:lvl1pPr lvl="0" algn="r">
              <a:defRPr b="false" i="true">
                <a:solidFill>
                  <a:schemeClr val="bg1"/>
                </a:solidFill>
                <a:latin typeface="PP Neue Montreal Light"/>
              </a:defRPr>
            </a:lvl1pPr>
          </a:lstStyle>
          <a:p>
            <a:pPr/>
            <a:r>
              <a:rPr lang="en-GB"/>
              <a:t>Drop your bright background pic here</a:t>
            </a:r>
            <a:endParaRPr/>
          </a:p>
        </p:txBody>
      </p:sp>
      <p:sp>
        <p:nvSpPr>
          <p:cNvPr id="3" name="Title 1"/>
          <p:cNvSpPr>
            <a:spLocks noGrp="true"/>
          </p:cNvSpPr>
          <p:nvPr>
            <p:ph type="ctrTitle" hasCustomPrompt="true"/>
          </p:nvPr>
        </p:nvSpPr>
        <p:spPr>
          <a:xfrm>
            <a:off x="1055688" y="1553592"/>
            <a:ext cx="10112912" cy="1875408"/>
          </a:xfrm>
        </p:spPr>
        <p:txBody>
          <a:bodyPr lIns="0" anchor="b">
            <a:normAutofit/>
          </a:bodyPr>
          <a:lstStyle>
            <a:lvl1pPr lvl="0" algn="l">
              <a:defRPr sz="4800" b="false" i="false">
                <a:latin typeface="PP Eiko Medium"/>
                <a:ea typeface="PP Eiko Medium"/>
              </a:defRPr>
            </a:lvl1pPr>
          </a:lstStyle>
          <a:p>
            <a:pPr/>
            <a:r>
              <a:rPr lang="en-US"/>
              <a:t>Presentation Title</a:t>
            </a:r>
            <a:endParaRPr lang="en-GB"/>
          </a:p>
        </p:txBody>
      </p:sp>
      <p:sp>
        <p:nvSpPr>
          <p:cNvPr id="4" name="Subtitle 2"/>
          <p:cNvSpPr>
            <a:spLocks noGrp="true"/>
          </p:cNvSpPr>
          <p:nvPr>
            <p:ph type="subTitle" idx="1" hasCustomPrompt="true"/>
          </p:nvPr>
        </p:nvSpPr>
        <p:spPr>
          <a:xfrm>
            <a:off x="1055688" y="3602038"/>
            <a:ext cx="9792070" cy="328278"/>
          </a:xfrm>
        </p:spPr>
        <p:txBody>
          <a:bodyPr lIns="36000">
            <a:normAutofit/>
          </a:bodyPr>
          <a:lstStyle>
            <a:lvl1pPr marL="0" lvl="0" indent="0" algn="l">
              <a:buNone/>
              <a:defRPr sz="16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pPr/>
            <a:r>
              <a:rPr lang="en-US"/>
              <a:t>Brand Name – Subtitle (if needed)</a:t>
            </a:r>
            <a:endParaRPr lang="en-GB"/>
          </a:p>
        </p:txBody>
      </p:sp>
      <p:sp>
        <p:nvSpPr>
          <p:cNvPr id="5" name="Text Placeholder 31"/>
          <p:cNvSpPr>
            <a:spLocks noGrp="true"/>
          </p:cNvSpPr>
          <p:nvPr>
            <p:ph type="body" idx="11" hasCustomPrompt="true"/>
          </p:nvPr>
        </p:nvSpPr>
        <p:spPr>
          <a:xfrm>
            <a:off x="1055688" y="3950904"/>
            <a:ext cx="4618121" cy="400050"/>
          </a:xfrm>
        </p:spPr>
        <p:txBody>
          <a:bodyPr lIns="36000">
            <a:noAutofit/>
          </a:bodyPr>
          <a:lstStyle>
            <a:lvl1pPr lvl="0">
              <a:defRPr sz="1600"/>
            </a:lvl1pPr>
          </a:lstStyle>
          <a:p>
            <a:pPr lvl="0"/>
            <a:r>
              <a:rPr lang="en-US"/>
              <a:t>Date (</a:t>
            </a:r>
            <a:r>
              <a:rPr lang="en-US"/>
              <a:t>ie</a:t>
            </a:r>
            <a:r>
              <a:rPr lang="en-US"/>
              <a:t>. February 18, 2023)</a:t>
            </a:r>
            <a:endParaRPr lang="en-GB"/>
          </a:p>
        </p:txBody>
      </p:sp>
      <p:sp>
        <p:nvSpPr>
          <p:cNvPr id="6" name="Content Placeholder 4"/>
          <p:cNvSpPr>
            <a:spLocks noGrp="true"/>
          </p:cNvSpPr>
          <p:nvPr>
            <p:ph idx="12" hasCustomPrompt="true"/>
          </p:nvPr>
        </p:nvSpPr>
        <p:spPr>
          <a:xfrm>
            <a:off x="1055688" y="6117199"/>
            <a:ext cx="1968623" cy="299573"/>
          </a:xfrm>
          <a:blipFill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 lIns="0" tIns="0" rIns="0" bIns="0" anchor="b">
            <a:normAutofit/>
          </a:bodyPr>
          <a:lstStyle>
            <a:lvl1pPr lvl="0" algn="r">
              <a:defRPr sz="600"/>
            </a:lvl1pPr>
          </a:lstStyle>
          <a:p>
            <a:pPr lvl="0"/>
            <a:r>
              <a:rPr lang="en-GB"/>
              <a:t>Do not touch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p="http://schemas.openxmlformats.org/presentationml/2006/main">
  <p:cSld name="Title Slide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0" name="Subtitle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pPr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1" name="Date Placeholder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2AA260CA-20FB-496B-97BB-31B568C2D384}" type="datetimeFigureOut">
              <a:rPr lang="fr-FR"/>
              <a:t>13/11/2023</a:t>
            </a:fld>
            <a:endParaRPr lang="fr-FR"/>
          </a:p>
        </p:txBody>
      </p:sp>
      <p:sp>
        <p:nvSpPr>
          <p:cNvPr id="72" name="Footer Placeholder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73" name="Slide Number Placeholder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10FA82B8-277B-4134-AD37-3108207F9ACC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>
  <p:cSld name="Title and Conten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6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7" name="Date Placeholder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93A5AC2B-8D97-4704-AF24-D1B4C0A430F7}" type="datetimeFigureOut">
              <a:rPr lang="fr-FR"/>
              <a:t>13/11/2023</a:t>
            </a:fld>
            <a:endParaRPr lang="fr-FR"/>
          </a:p>
        </p:txBody>
      </p:sp>
      <p:sp>
        <p:nvSpPr>
          <p:cNvPr id="78" name="Footer Placeholder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79" name="Slide Number Placeholder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B5C42D84-2250-41EB-82A2-2F88BCD1AAAD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>
  <p:cSld name="Section Header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/>
          </a:p>
        </p:txBody>
      </p:sp>
      <p:sp>
        <p:nvSpPr>
          <p:cNvPr id="94" name="Date Placeholder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939491AC-BB7A-469D-8FD7-CA4DE9F83720}" type="datetimeFigureOut">
              <a:rPr lang="fr-FR"/>
              <a:t>13/11/2023</a:t>
            </a:fld>
            <a:endParaRPr lang="fr-FR"/>
          </a:p>
        </p:txBody>
      </p:sp>
      <p:sp>
        <p:nvSpPr>
          <p:cNvPr id="95" name="Footer Placeholder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96" name="Slide Number Placeholder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1AECE18E-05BF-419D-A783-836BE8BA88B8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p="http://schemas.openxmlformats.org/presentationml/2006/main">
  <p:cSld name="Two Content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9" name="Content Placeholder 2"/>
          <p:cNvSpPr>
            <a:spLocks noGrp="true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0" name="Content Placeholder 3"/>
          <p:cNvSpPr>
            <a:spLocks noGrp="true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1" name="Date Placeholder 4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A7189CC9-51ED-4D49-B239-E6021D124932}" type="datetimeFigureOut">
              <a:rPr lang="fr-FR"/>
              <a:t>13/11/2023</a:t>
            </a:fld>
            <a:endParaRPr lang="fr-FR"/>
          </a:p>
        </p:txBody>
      </p:sp>
      <p:sp>
        <p:nvSpPr>
          <p:cNvPr id="102" name="Footer Placeholder 5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103" name="Slide Number Placeholder 6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D18ED3CB-4A3A-425A-BEB9-25F5A7286D7A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p="http://schemas.openxmlformats.org/presentationml/2006/main">
  <p:cSld name="Comparison"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06" name="Text Placeholder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en-US"/>
              <a:t>Edit Master text styles</a:t>
            </a:r>
            <a:endParaRPr/>
          </a:p>
        </p:txBody>
      </p:sp>
      <p:sp>
        <p:nvSpPr>
          <p:cNvPr id="107" name="Content Placeholder 3"/>
          <p:cNvSpPr>
            <a:spLocks noGrp="true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8" name="Text Placeholder 4"/>
          <p:cNvSpPr>
            <a:spLocks noGrp="true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en-US"/>
              <a:t>Edit Master text styles</a:t>
            </a:r>
            <a:endParaRPr/>
          </a:p>
        </p:txBody>
      </p:sp>
      <p:sp>
        <p:nvSpPr>
          <p:cNvPr id="109" name="Content Placeholder 5"/>
          <p:cNvSpPr>
            <a:spLocks noGrp="true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10" name="Date Placeholder 6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AE96322E-E212-48FD-B095-45307AD7D59A}" type="datetimeFigureOut">
              <a:rPr lang="fr-FR"/>
              <a:t>13/11/2023</a:t>
            </a:fld>
            <a:endParaRPr lang="fr-FR"/>
          </a:p>
        </p:txBody>
      </p:sp>
      <p:sp>
        <p:nvSpPr>
          <p:cNvPr id="111" name="Footer Placeholder 7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112" name="Slide Number Placeholder 8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0416BEF7-CC9D-46B0-97F3-6F35F1A199C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p="http://schemas.openxmlformats.org/presentationml/2006/main">
  <p:cSld name="Title Only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15" name="Date Placeholder 2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FC5A73AC-6BD0-4557-B208-47C13860AD4E}" type="datetimeFigureOut">
              <a:rPr lang="fr-FR"/>
              <a:t>13/11/2023</a:t>
            </a:fld>
            <a:endParaRPr lang="fr-FR"/>
          </a:p>
        </p:txBody>
      </p:sp>
      <p:sp>
        <p:nvSpPr>
          <p:cNvPr id="116" name="Footer Placeholder 3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117" name="Slide Number Placeholder 4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F71C5481-0679-4774-AD45-366281381ACF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p="http://schemas.openxmlformats.org/presentationml/2006/main">
  <p:cSld name="Blank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ate Placeholder 1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4768DE30-B497-4ADB-921F-59CD8E394A92}" type="datetimeFigureOut">
              <a:rPr lang="fr-FR"/>
              <a:t>13/11/2023</a:t>
            </a:fld>
            <a:endParaRPr lang="fr-FR"/>
          </a:p>
        </p:txBody>
      </p:sp>
      <p:sp>
        <p:nvSpPr>
          <p:cNvPr id="120" name="Footer Placeholder 2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121" name="Slide Number Placeholder 3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792BBA3E-F747-4D57-ABA5-5F26FB91F22C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p="http://schemas.openxmlformats.org/presentationml/2006/main">
  <p:cSld name="Content with Caption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24" name="Content Placeholder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en-US"/>
              <a:t>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25" name="Text Placeholder 3"/>
          <p:cNvSpPr>
            <a:spLocks noGrp="true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/>
          </a:p>
        </p:txBody>
      </p:sp>
      <p:sp>
        <p:nvSpPr>
          <p:cNvPr id="126" name="Date Placeholder 4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136AB06D-1399-47DB-A543-1A4DF9C05654}" type="datetimeFigureOut">
              <a:rPr lang="fr-FR"/>
              <a:t>13/11/2023</a:t>
            </a:fld>
            <a:endParaRPr lang="fr-FR"/>
          </a:p>
        </p:txBody>
      </p:sp>
      <p:sp>
        <p:nvSpPr>
          <p:cNvPr id="127" name="Footer Placeholder 5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128" name="Slide Number Placeholder 6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B42A1A92-B756-4E2E-9BEB-20EF1D831283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p="http://schemas.openxmlformats.org/presentationml/2006/main">
  <p:cSld name="Picture with Caption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31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/>
            <a:endParaRPr lang="fr-FR"/>
          </a:p>
        </p:txBody>
      </p:sp>
      <p:sp>
        <p:nvSpPr>
          <p:cNvPr id="132" name="Text Placeholder 3"/>
          <p:cNvSpPr>
            <a:spLocks noGrp="true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/>
          </a:p>
        </p:txBody>
      </p:sp>
      <p:sp>
        <p:nvSpPr>
          <p:cNvPr id="133" name="Date Placeholder 4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497BB25D-A819-4131-BB2C-BB05AB13E105}" type="datetimeFigureOut">
              <a:rPr lang="fr-FR"/>
              <a:t>13/11/2023</a:t>
            </a:fld>
            <a:endParaRPr lang="fr-FR"/>
          </a:p>
        </p:txBody>
      </p:sp>
      <p:sp>
        <p:nvSpPr>
          <p:cNvPr id="134" name="Footer Placeholder 5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135" name="Slide Number Placeholder 6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DE228058-1017-4871-8838-44DD7F635629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p="http://schemas.openxmlformats.org/presentationml/2006/main">
  <p:cSld name="Title and Vertical Text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38" name="Vertical Text Placeholder 2"/>
          <p:cNvSpPr>
            <a:spLocks noGrp="true"/>
          </p:cNvSpPr>
          <p:nvPr>
            <p:ph type="body" idx="1"/>
          </p:nvPr>
        </p:nvSpPr>
        <p:spPr/>
        <p:txBody>
          <a:bodyPr vert="eaVert"/>
          <a:p>
            <a:pPr lvl="0"/>
            <a:r>
              <a:rPr lang="en-US"/>
              <a:t>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39" name="Date Placeholder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B138ECDA-5330-4178-B9AF-255F16BD5F6F}" type="datetimeFigureOut">
              <a:rPr lang="fr-FR"/>
              <a:t>13/11/2023</a:t>
            </a:fld>
            <a:endParaRPr lang="fr-FR"/>
          </a:p>
        </p:txBody>
      </p:sp>
      <p:sp>
        <p:nvSpPr>
          <p:cNvPr id="140" name="Footer Placeholder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141" name="Slide Number Placeholder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79661EFB-6D70-4304-A413-4CA578F65260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showMasterSp="false" mc:Ignorable="a14">
  <p:cSld name="Title Slide (dark image)">
    <p:bg>
      <p:bgPr>
        <a:solidFill>
          <a:schemeClr val="bg1"/>
        </a:solidFill>
      </p:bgPr>
    </p:bg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9"/>
          <p:cNvSpPr>
            <a:spLocks noGrp="true"/>
          </p:cNvSpPr>
          <p:nvPr>
            <p:ph type="pic" idx="10" hasCustomPrompt="true"/>
          </p:nvPr>
        </p:nvSpPr>
        <p:spPr>
          <a:xfrm>
            <a:off x="0" y="0"/>
            <a:ext cx="12192000" cy="6858000"/>
          </a:xfrm>
          <a:blipFill>
            <a:blip r:embed="rId1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 anchor="t"/>
          <a:lstStyle>
            <a:lvl1pPr marL="0" lvl="0" indent="0" algn="r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 i="true"/>
            </a:lvl1pPr>
          </a:lstStyle>
          <a:p>
            <a:pPr/>
            <a:r>
              <a:rPr lang="en-GB"/>
              <a:t>Drop your dark background pic here</a:t>
            </a:r>
            <a:endParaRPr/>
          </a:p>
        </p:txBody>
      </p:sp>
      <p:sp>
        <p:nvSpPr>
          <p:cNvPr id="9" name="Title 1"/>
          <p:cNvSpPr>
            <a:spLocks noGrp="true"/>
          </p:cNvSpPr>
          <p:nvPr>
            <p:ph type="ctrTitle" hasCustomPrompt="true"/>
          </p:nvPr>
        </p:nvSpPr>
        <p:spPr>
          <a:xfrm>
            <a:off x="1055688" y="1553592"/>
            <a:ext cx="10112912" cy="1875408"/>
          </a:xfrm>
        </p:spPr>
        <p:txBody>
          <a:bodyPr lIns="0" anchor="b">
            <a:normAutofit/>
          </a:bodyPr>
          <a:lstStyle>
            <a:lvl1pPr lvl="0" algn="l">
              <a:defRPr sz="4800" b="false" i="false">
                <a:latin typeface="PP Eiko Medium"/>
                <a:ea typeface="PP Eiko Medium"/>
              </a:defRPr>
            </a:lvl1pPr>
          </a:lstStyle>
          <a:p>
            <a:pPr/>
            <a:r>
              <a:rPr lang="en-US"/>
              <a:t>Presentation Title</a:t>
            </a:r>
            <a:endParaRPr lang="en-GB"/>
          </a:p>
        </p:txBody>
      </p:sp>
      <p:sp>
        <p:nvSpPr>
          <p:cNvPr id="10" name="Subtitle 2"/>
          <p:cNvSpPr>
            <a:spLocks noGrp="true"/>
          </p:cNvSpPr>
          <p:nvPr>
            <p:ph type="subTitle" idx="1" hasCustomPrompt="true"/>
          </p:nvPr>
        </p:nvSpPr>
        <p:spPr>
          <a:xfrm>
            <a:off x="1055688" y="3602038"/>
            <a:ext cx="9792070" cy="328278"/>
          </a:xfrm>
        </p:spPr>
        <p:txBody>
          <a:bodyPr lIns="36000">
            <a:normAutofit/>
          </a:bodyPr>
          <a:lstStyle>
            <a:lvl1pPr marL="0" lvl="0" indent="0" algn="l">
              <a:buNone/>
              <a:defRPr sz="16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pPr/>
            <a:r>
              <a:rPr lang="en-US"/>
              <a:t>Brand Name – Subtitle (if needed)</a:t>
            </a:r>
            <a:endParaRPr lang="en-GB"/>
          </a:p>
        </p:txBody>
      </p:sp>
      <p:sp>
        <p:nvSpPr>
          <p:cNvPr id="11" name="Text Placeholder 31"/>
          <p:cNvSpPr>
            <a:spLocks noGrp="true"/>
          </p:cNvSpPr>
          <p:nvPr>
            <p:ph type="body" idx="11" hasCustomPrompt="true"/>
          </p:nvPr>
        </p:nvSpPr>
        <p:spPr>
          <a:xfrm>
            <a:off x="1055688" y="3950904"/>
            <a:ext cx="4618121" cy="400050"/>
          </a:xfrm>
        </p:spPr>
        <p:txBody>
          <a:bodyPr lIns="36000">
            <a:noAutofit/>
          </a:bodyPr>
          <a:lstStyle>
            <a:lvl1pPr lvl="0">
              <a:defRPr sz="1600"/>
            </a:lvl1pPr>
          </a:lstStyle>
          <a:p>
            <a:pPr lvl="0"/>
            <a:r>
              <a:rPr lang="en-US"/>
              <a:t>Date (</a:t>
            </a:r>
            <a:r>
              <a:rPr lang="en-US"/>
              <a:t>ie</a:t>
            </a:r>
            <a:r>
              <a:rPr lang="en-US"/>
              <a:t>. February 18, 2023)</a:t>
            </a:r>
            <a:endParaRPr lang="en-GB"/>
          </a:p>
        </p:txBody>
      </p:sp>
      <p:sp>
        <p:nvSpPr>
          <p:cNvPr id="12" name="Content Placeholder 4"/>
          <p:cNvSpPr>
            <a:spLocks noGrp="true"/>
          </p:cNvSpPr>
          <p:nvPr>
            <p:ph idx="12" hasCustomPrompt="true"/>
          </p:nvPr>
        </p:nvSpPr>
        <p:spPr>
          <a:xfrm>
            <a:off x="1055688" y="6117199"/>
            <a:ext cx="1968623" cy="299573"/>
          </a:xfrm>
          <a:blipFill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 lIns="0" tIns="0" rIns="0" bIns="0" anchor="b">
            <a:normAutofit/>
          </a:bodyPr>
          <a:lstStyle>
            <a:lvl1pPr lvl="0" algn="r">
              <a:defRPr sz="600"/>
            </a:lvl1pPr>
          </a:lstStyle>
          <a:p>
            <a:pPr lvl="0"/>
            <a:r>
              <a:rPr lang="en-GB"/>
              <a:t>Do not touch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p="http://schemas.openxmlformats.org/presentationml/2006/main">
  <p:cSld name="Vertical Title and Text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Vertical Title 1"/>
          <p:cNvSpPr>
            <a:spLocks noGrp="true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82" name="Vertical Text Placeholder 2"/>
          <p:cNvSpPr>
            <a:spLocks noGrp="true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83" name="Date Placeholder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551EE214-0BBC-4F5F-AABB-9B1105570C58}" type="datetimeFigureOut">
              <a:rPr lang="fr-FR"/>
              <a:t>13/11/2023</a:t>
            </a:fld>
            <a:endParaRPr lang="fr-FR"/>
          </a:p>
        </p:txBody>
      </p:sp>
      <p:sp>
        <p:nvSpPr>
          <p:cNvPr id="84" name="Footer Placeholder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85" name="Slide Number Placeholder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1D394E8B-B0A3-457A-8E38-5B126AE0FADE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p="http://schemas.openxmlformats.org/presentationml/2006/main">
  <p:cSld name="标题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作者和日期"/>
          <p:cNvSpPr txBox="true">
            <a:spLocks noGrp="true"/>
          </p:cNvSpPr>
          <p:nvPr>
            <p:ph type="body" idx="21" hasCustomPrompt="true"/>
          </p:nvPr>
        </p:nvSpPr>
        <p:spPr>
          <a:xfrm>
            <a:off x="600670" y="5929931"/>
            <a:ext cx="10985502" cy="318490"/>
          </a:xfrm>
          <a:prstGeom prst="rect"/>
        </p:spPr>
        <p:txBody>
          <a:bodyPr lIns="45719" tIns="45719" rIns="45719" bIns="45719"/>
          <a:lstStyle>
            <a:lvl1pPr marL="0" lvl="0" indent="0" defTabSz="350520">
              <a:lnSpc>
                <a:spcPct val="100000"/>
              </a:lnSpc>
              <a:spcBef>
                <a:spcPts val="0"/>
              </a:spcBef>
              <a:buSzTx/>
              <a:buNone/>
              <a:defRPr sz="1530" b="true"/>
            </a:lvl1pPr>
          </a:lstStyle>
          <a:p>
            <a:pPr/>
            <a:r>
              <a:rPr/>
              <a:t>作者和日期</a:t>
            </a:r>
            <a:endParaRPr/>
          </a:p>
        </p:txBody>
      </p:sp>
      <p:sp>
        <p:nvSpPr>
          <p:cNvPr id="88" name="演示文稿标题"/>
          <p:cNvSpPr txBox="true">
            <a:spLocks noGrp="true"/>
          </p:cNvSpPr>
          <p:nvPr>
            <p:ph type="title" hasCustomPrompt="true"/>
          </p:nvPr>
        </p:nvSpPr>
        <p:spPr>
          <a:xfrm>
            <a:off x="603248" y="1287497"/>
            <a:ext cx="10985502" cy="2324101"/>
          </a:xfrm>
          <a:prstGeom prst="rect"/>
        </p:spPr>
        <p:txBody>
          <a:bodyPr anchor="b"/>
          <a:lstStyle>
            <a:lvl1pPr lvl="0">
              <a:defRPr sz="5800" spc="-116"/>
            </a:lvl1pPr>
          </a:lstStyle>
          <a:p>
            <a:pPr/>
            <a:r>
              <a:rPr/>
              <a:t>演示文稿标题</a:t>
            </a:r>
            <a:endParaRPr/>
          </a:p>
        </p:txBody>
      </p:sp>
      <p:sp>
        <p:nvSpPr>
          <p:cNvPr id="89" name="正文级别 1…"/>
          <p:cNvSpPr txBox="true">
            <a:spLocks noGrp="true"/>
          </p:cNvSpPr>
          <p:nvPr>
            <p:ph type="body" idx="1" hasCustomPrompt="true"/>
          </p:nvPr>
        </p:nvSpPr>
        <p:spPr>
          <a:xfrm>
            <a:off x="600672" y="3611596"/>
            <a:ext cx="10985501" cy="952501"/>
          </a:xfrm>
          <a:prstGeom prst="rect"/>
        </p:spPr>
        <p:txBody>
          <a:bodyPr/>
          <a:lstStyle>
            <a:lvl1pPr marL="0" lv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true"/>
            </a:lvl1pPr>
            <a:lvl2pPr marL="0" lvl="1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true"/>
            </a:lvl2pPr>
            <a:lvl3pPr marL="0" lvl="2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true"/>
            </a:lvl3pPr>
            <a:lvl4pPr marL="0" lvl="3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true"/>
            </a:lvl4pPr>
            <a:lvl5pPr marL="0" lvl="4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true"/>
            </a:lvl5pPr>
          </a:lstStyle>
          <a:p>
            <a:pPr/>
            <a:r>
              <a:rPr/>
              <a:t>演示文稿副标题</a:t>
            </a:r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幻灯片编号"/>
          <p:cNvSpPr txBox="true">
            <a:spLocks noGrp="true"/>
          </p:cNvSpPr>
          <p:nvPr>
            <p:ph type="sldNum" idx="2"/>
          </p:nvPr>
        </p:nvSpPr>
        <p:spPr>
          <a:prstGeom prst="rect"/>
        </p:spPr>
        <p:txBody>
          <a:bodyPr/>
          <a:p>
            <a:pPr/>
            <a:fld id="{00EBDB4E-00B4-402A-98BF-024D2A12172F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 name="Recap Slide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true"/>
          </p:cNvSpPr>
          <p:nvPr>
            <p:ph type="title" hasCustomPrompt="true"/>
          </p:nvPr>
        </p:nvSpPr>
        <p:spPr>
          <a:xfrm>
            <a:off x="6773612" y="1622091"/>
            <a:ext cx="4366544" cy="683962"/>
          </a:xfrm>
        </p:spPr>
        <p:txBody>
          <a:bodyPr lIns="36000">
            <a:noAutofit/>
          </a:bodyPr>
          <a:lstStyle>
            <a:lvl1pPr lvl="0">
              <a:defRPr sz="3200" b="true" i="false">
                <a:latin typeface="PP Eiko"/>
                <a:ea typeface="PP Eiko"/>
              </a:defRPr>
            </a:lvl1pPr>
          </a:lstStyle>
          <a:p>
            <a:pPr/>
            <a:r>
              <a:rPr lang="en-GB"/>
              <a:t>Recap</a:t>
            </a:r>
            <a:endParaRPr/>
          </a:p>
        </p:txBody>
      </p:sp>
      <p:sp>
        <p:nvSpPr>
          <p:cNvPr id="15" name="Footer Placeholder 2"/>
          <p:cNvSpPr>
            <a:spLocks noGrp="true"/>
          </p:cNvSpPr>
          <p:nvPr>
            <p:ph type="ftr" idx="10"/>
          </p:nvPr>
        </p:nvSpPr>
        <p:spPr/>
        <p:txBody>
          <a:bodyPr/>
          <a:p>
            <a:pPr/>
            <a:r>
              <a:rPr lang="en-GB"/>
              <a:t>BRAND | PRESENTATION TITLE</a:t>
            </a:r>
            <a:endParaRPr lang="en-GB"/>
          </a:p>
        </p:txBody>
      </p:sp>
      <p:sp>
        <p:nvSpPr>
          <p:cNvPr id="16" name="Slide Number Placeholder 3"/>
          <p:cNvSpPr>
            <a:spLocks noGrp="true"/>
          </p:cNvSpPr>
          <p:nvPr>
            <p:ph type="sldNum" idx="11"/>
          </p:nvPr>
        </p:nvSpPr>
        <p:spPr/>
        <p:txBody>
          <a:bodyPr/>
          <a:p>
            <a:pPr/>
            <a:fld id="{3963C6FE-511A-424D-AC3B-346B53E1CAB1}" type="slidenum">
              <a:rPr lang="en-US"/>
              <a:t>‹#›</a:t>
            </a:fld>
            <a:endParaRPr lang="en-US"/>
          </a:p>
        </p:txBody>
      </p:sp>
      <p:pic>
        <p:nvPicPr>
          <p:cNvPr id="17" name="Graphic 4"/>
          <p:cNvPicPr>
            <a:picLocks noChangeAspect="true"/>
          </p:cNvPicPr>
          <p:nvPr/>
        </p:nvPicPr>
        <p:blipFill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8969" y="6332881"/>
            <a:ext cx="361953" cy="220319"/>
          </a:xfrm>
          <a:prstGeom prst="rect"/>
        </p:spPr>
      </p:pic>
      <p:sp>
        <p:nvSpPr>
          <p:cNvPr id="18" name="Picture Placeholder 12"/>
          <p:cNvSpPr>
            <a:spLocks noGrp="true"/>
          </p:cNvSpPr>
          <p:nvPr>
            <p:ph type="pic" idx="13" hasCustomPrompt="true"/>
          </p:nvPr>
        </p:nvSpPr>
        <p:spPr>
          <a:xfrm>
            <a:off x="0" y="0"/>
            <a:ext cx="6096000" cy="6858000"/>
          </a:xfrm>
          <a:blipFill rotWithShape="false"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/>
          <a:lstStyle>
            <a:lvl1pPr lvl="0" algn="ctr">
              <a:defRPr/>
            </a:lvl1pPr>
          </a:lstStyle>
          <a:p>
            <a:pPr/>
            <a:r>
              <a:rPr lang="en-GB"/>
              <a:t>Drop a picture here </a:t>
            </a:r>
            <a:br>
              <a:rPr lang="en-GB"/>
            </a:br>
            <a:r>
              <a:rPr lang="en-GB"/>
              <a:t>that sums up the context </a:t>
            </a:r>
            <a:br>
              <a:rPr lang="en-GB"/>
            </a:br>
            <a:r>
              <a:rPr lang="en-GB"/>
              <a:t>or previous rounds</a:t>
            </a:r>
            <a:endParaRPr/>
          </a:p>
        </p:txBody>
      </p:sp>
      <p:sp>
        <p:nvSpPr>
          <p:cNvPr id="19" name="Text Placeholder 8"/>
          <p:cNvSpPr>
            <a:spLocks noGrp="true"/>
          </p:cNvSpPr>
          <p:nvPr>
            <p:ph type="body" idx="14" hasCustomPrompt="true"/>
          </p:nvPr>
        </p:nvSpPr>
        <p:spPr>
          <a:xfrm>
            <a:off x="6773613" y="2794000"/>
            <a:ext cx="4543676" cy="3759200"/>
          </a:xfrm>
        </p:spPr>
        <p:txBody>
          <a:bodyPr anchor="t"/>
          <a:lstStyle>
            <a:lvl2pPr marL="228600" lvl="1" indent="-219075">
              <a:buFont typeface="Wingdings" charset="2"/>
              <a:buChar char="§"/>
              <a:defRPr/>
            </a:lvl2pPr>
            <a:lvl3pPr marL="488950" lvl="2" indent="-260350">
              <a:buFont typeface="Wingdings" charset="2"/>
              <a:buChar char="§"/>
              <a:defRPr/>
            </a:lvl3pPr>
          </a:lstStyle>
          <a:p>
            <a:pPr lvl="0"/>
            <a:r>
              <a:rPr lang="en-US"/>
              <a:t>Type here the context</a:t>
            </a:r>
            <a:endParaRPr/>
          </a:p>
          <a:p>
            <a:pPr lvl="1"/>
            <a:r>
              <a:rPr lang="en-US"/>
              <a:t>(bullet points if needed)</a:t>
            </a:r>
            <a:endParaRPr/>
          </a:p>
          <a:p>
            <a:pPr lvl="2"/>
            <a:r>
              <a:rPr lang="en-US"/>
              <a:t>Third level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 name="Part Title Slide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true"/>
          </p:cNvSpPr>
          <p:nvPr>
            <p:ph type="title" hasCustomPrompt="true"/>
          </p:nvPr>
        </p:nvSpPr>
        <p:spPr>
          <a:xfrm>
            <a:off x="1055688" y="2745038"/>
            <a:ext cx="4366544" cy="683962"/>
          </a:xfrm>
        </p:spPr>
        <p:txBody>
          <a:bodyPr lIns="36000">
            <a:noAutofit/>
          </a:bodyPr>
          <a:lstStyle>
            <a:lvl1pPr lvl="0">
              <a:defRPr sz="4400" b="true" i="false">
                <a:latin typeface="PP Eiko Heavy"/>
                <a:ea typeface="PP Eiko Heavy"/>
              </a:defRPr>
            </a:lvl1pPr>
          </a:lstStyle>
          <a:p>
            <a:pPr/>
            <a:r>
              <a:rPr lang="en-GB"/>
              <a:t>Part 1</a:t>
            </a:r>
            <a:endParaRPr/>
          </a:p>
        </p:txBody>
      </p:sp>
      <p:sp>
        <p:nvSpPr>
          <p:cNvPr id="22" name="Footer Placeholder 2"/>
          <p:cNvSpPr>
            <a:spLocks noGrp="true"/>
          </p:cNvSpPr>
          <p:nvPr>
            <p:ph type="ftr" idx="10"/>
          </p:nvPr>
        </p:nvSpPr>
        <p:spPr/>
        <p:txBody>
          <a:bodyPr/>
          <a:p>
            <a:pPr/>
            <a:r>
              <a:rPr lang="en-GB"/>
              <a:t>BRAND | PRESENTATION TITLE</a:t>
            </a:r>
            <a:endParaRPr/>
          </a:p>
        </p:txBody>
      </p:sp>
      <p:sp>
        <p:nvSpPr>
          <p:cNvPr id="23" name="Slide Number Placeholder 3"/>
          <p:cNvSpPr>
            <a:spLocks noGrp="true"/>
          </p:cNvSpPr>
          <p:nvPr>
            <p:ph type="sldNum" idx="11"/>
          </p:nvPr>
        </p:nvSpPr>
        <p:spPr/>
        <p:txBody>
          <a:bodyPr/>
          <a:p>
            <a:pPr/>
            <a:fld id="{49A33BB6-1B05-4706-B4FD-B52DD73A95CD}" type="slidenum">
              <a:rPr lang="en-US"/>
              <a:t>‹#›</a:t>
            </a:fld>
            <a:endParaRPr lang="en-US"/>
          </a:p>
        </p:txBody>
      </p:sp>
      <p:pic>
        <p:nvPicPr>
          <p:cNvPr id="24" name="Graphic 4"/>
          <p:cNvPicPr>
            <a:picLocks noChangeAspect="true"/>
          </p:cNvPicPr>
          <p:nvPr/>
        </p:nvPicPr>
        <p:blipFill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8969" y="6332881"/>
            <a:ext cx="361953" cy="220319"/>
          </a:xfrm>
          <a:prstGeom prst="rect"/>
        </p:spPr>
      </p:pic>
      <p:sp>
        <p:nvSpPr>
          <p:cNvPr id="25" name="Text Placeholder 9"/>
          <p:cNvSpPr>
            <a:spLocks noGrp="true"/>
          </p:cNvSpPr>
          <p:nvPr>
            <p:ph type="body" idx="12" hasCustomPrompt="true"/>
          </p:nvPr>
        </p:nvSpPr>
        <p:spPr>
          <a:xfrm>
            <a:off x="1055688" y="3545805"/>
            <a:ext cx="4367212" cy="2117057"/>
          </a:xfrm>
        </p:spPr>
        <p:txBody>
          <a:bodyPr anchor="t">
            <a:normAutofit/>
          </a:bodyPr>
          <a:lstStyle>
            <a:lvl1pPr lvl="0">
              <a:defRPr sz="4400" b="false" i="false">
                <a:latin typeface="PP Eiko Light"/>
                <a:ea typeface="PP Eiko Light"/>
              </a:defRPr>
            </a:lvl1pPr>
          </a:lstStyle>
          <a:p>
            <a:pPr lvl="0"/>
            <a:r>
              <a:rPr lang="en-US"/>
              <a:t>Part Title</a:t>
            </a:r>
            <a:endParaRPr lang="en-GB"/>
          </a:p>
        </p:txBody>
      </p:sp>
      <p:sp>
        <p:nvSpPr>
          <p:cNvPr id="26" name="Picture Placeholder 12"/>
          <p:cNvSpPr>
            <a:spLocks noGrp="true"/>
          </p:cNvSpPr>
          <p:nvPr>
            <p:ph type="pic" idx="13" hasCustomPrompt="true"/>
          </p:nvPr>
        </p:nvSpPr>
        <p:spPr>
          <a:xfrm>
            <a:off x="6096000" y="0"/>
            <a:ext cx="6096000" cy="6858000"/>
          </a:xfrm>
          <a:blipFill rotWithShape="false"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/>
          <a:lstStyle>
            <a:lvl1pPr marL="0" lvl="0" indent="0" algn="ctr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lvl1pPr>
          </a:lstStyle>
          <a:p>
            <a:pPr marL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GB"/>
              <a:t>Drop a picture here </a:t>
            </a:r>
            <a:br>
              <a:rPr lang="en-GB"/>
            </a:br>
            <a:r>
              <a:rPr lang="en-GB"/>
              <a:t>that tease about the Part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 name="Text Slide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 lang="en-GB"/>
          </a:p>
        </p:txBody>
      </p:sp>
      <p:sp>
        <p:nvSpPr>
          <p:cNvPr id="29" name="Content Placeholder 2"/>
          <p:cNvSpPr>
            <a:spLocks noGrp="true"/>
          </p:cNvSpPr>
          <p:nvPr>
            <p:ph idx="1"/>
          </p:nvPr>
        </p:nvSpPr>
        <p:spPr>
          <a:xfrm>
            <a:off x="1055688" y="1564106"/>
            <a:ext cx="10261600" cy="4612858"/>
          </a:xfrm>
        </p:spPr>
        <p:txBody>
          <a:bodyPr anchor="ctr"/>
          <a:lstStyle>
            <a:lvl3pPr marL="758825" lvl="2" indent="-269875">
              <a:buFont typeface="Wingdings" charset="2"/>
              <a:buChar char="§"/>
              <a:defRPr/>
            </a:lvl3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</p:txBody>
      </p:sp>
      <p:sp>
        <p:nvSpPr>
          <p:cNvPr id="30" name="Footer Placeholder 4"/>
          <p:cNvSpPr>
            <a:spLocks noGrp="true"/>
          </p:cNvSpPr>
          <p:nvPr>
            <p:ph type="ftr" idx="11"/>
          </p:nvPr>
        </p:nvSpPr>
        <p:spPr>
          <a:xfrm>
            <a:off x="1055688" y="6272463"/>
            <a:ext cx="4114800" cy="280737"/>
          </a:xfrm>
        </p:spPr>
        <p:txBody>
          <a:bodyPr lIns="72000"/>
          <a:p>
            <a:pPr/>
            <a:r>
              <a:rPr lang="en-GB"/>
              <a:t>BRAND | PRESENTATION TITLE</a:t>
            </a:r>
            <a:endParaRPr lang="en-GB"/>
          </a:p>
        </p:txBody>
      </p:sp>
      <p:sp>
        <p:nvSpPr>
          <p:cNvPr id="31" name="Slide Number Placeholder 5"/>
          <p:cNvSpPr>
            <a:spLocks noGrp="true"/>
          </p:cNvSpPr>
          <p:nvPr>
            <p:ph type="sldNum" idx="12"/>
          </p:nvPr>
        </p:nvSpPr>
        <p:spPr>
          <a:xfrm>
            <a:off x="11317288" y="6276139"/>
            <a:ext cx="368760" cy="277061"/>
          </a:xfrm>
        </p:spPr>
        <p:txBody>
          <a:bodyPr rIns="0"/>
          <a:lstStyle>
            <a:lvl1pPr lvl="0" algn="r">
              <a:defRPr lang="en-GB" sz="900" b="false" i="false" kern="1200" spc="10" baseline="0">
                <a:solidFill>
                  <a:schemeClr val="tx1">
                    <a:tint val="75000"/>
                  </a:schemeClr>
                </a:solidFill>
                <a:latin typeface="PP Eiko Thin"/>
                <a:ea typeface="PP Eiko Thin"/>
              </a:defRPr>
            </a:lvl1pPr>
          </a:lstStyle>
          <a:p>
            <a:pPr/>
            <a:fld id="{DC0FB3B6-20D8-4BA5-8987-15373CE0C32B}" type="slidenum">
              <a:rPr lang="en-US"/>
              <a:t>‹#›</a:t>
            </a:fld>
            <a:endParaRPr lang="en-US"/>
          </a:p>
        </p:txBody>
      </p:sp>
      <p:sp>
        <p:nvSpPr>
          <p:cNvPr id="32" name="Text Placeholder 7"/>
          <p:cNvSpPr>
            <a:spLocks noGrp="true"/>
          </p:cNvSpPr>
          <p:nvPr>
            <p:ph type="body" idx="13"/>
          </p:nvPr>
        </p:nvSpPr>
        <p:spPr>
          <a:xfrm>
            <a:off x="1055688" y="593559"/>
            <a:ext cx="2673350" cy="256674"/>
          </a:xfrm>
        </p:spPr>
        <p:txBody>
          <a:bodyPr>
            <a:noAutofit/>
          </a:bodyPr>
          <a:lstStyle>
            <a:lvl1pPr lvl="0">
              <a:defRPr sz="1400" b="false" i="false" spc="10" baseline="0">
                <a:solidFill>
                  <a:schemeClr val="tx1">
                    <a:lumMod val="50000"/>
                    <a:lumOff val="50000"/>
                  </a:schemeClr>
                </a:solidFill>
                <a:latin typeface="PP Neue Montreal Thin"/>
              </a:defRPr>
            </a:lvl1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pic>
        <p:nvPicPr>
          <p:cNvPr id="33" name="Graphic 8"/>
          <p:cNvPicPr>
            <a:picLocks noChangeAspect="true"/>
          </p:cNvPicPr>
          <p:nvPr/>
        </p:nvPicPr>
        <p:blipFill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8969" y="6332881"/>
            <a:ext cx="361953" cy="220319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 name="Text + Big Image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true"/>
          </p:cNvSpPr>
          <p:nvPr>
            <p:ph type="title" hasCustomPrompt="true"/>
          </p:nvPr>
        </p:nvSpPr>
        <p:spPr>
          <a:xfrm>
            <a:off x="1055688" y="850232"/>
            <a:ext cx="5040312" cy="1650322"/>
          </a:xfrm>
        </p:spPr>
        <p:txBody>
          <a:bodyPr anchor="t"/>
          <a:p>
            <a:pPr/>
            <a:r>
              <a:rPr lang="en-US"/>
              <a:t>Slide Title</a:t>
            </a:r>
            <a:endParaRPr lang="en-GB"/>
          </a:p>
        </p:txBody>
      </p:sp>
      <p:sp>
        <p:nvSpPr>
          <p:cNvPr id="36" name="Content Placeholder 2"/>
          <p:cNvSpPr>
            <a:spLocks noGrp="true"/>
          </p:cNvSpPr>
          <p:nvPr>
            <p:ph idx="1"/>
          </p:nvPr>
        </p:nvSpPr>
        <p:spPr>
          <a:xfrm>
            <a:off x="1055688" y="2500554"/>
            <a:ext cx="5040312" cy="3676409"/>
          </a:xfrm>
        </p:spPr>
        <p:txBody>
          <a:bodyPr anchor="t"/>
          <a:lstStyle>
            <a:lvl3pPr marL="758825" lvl="2" indent="-269875">
              <a:buFont typeface="Wingdings" charset="2"/>
              <a:buChar char="§"/>
              <a:defRPr/>
            </a:lvl3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</p:txBody>
      </p:sp>
      <p:sp>
        <p:nvSpPr>
          <p:cNvPr id="37" name="Footer Placeholder 4"/>
          <p:cNvSpPr>
            <a:spLocks noGrp="true"/>
          </p:cNvSpPr>
          <p:nvPr>
            <p:ph type="ftr" idx="11"/>
          </p:nvPr>
        </p:nvSpPr>
        <p:spPr>
          <a:xfrm>
            <a:off x="1055688" y="6272463"/>
            <a:ext cx="4114800" cy="280737"/>
          </a:xfrm>
        </p:spPr>
        <p:txBody>
          <a:bodyPr lIns="72000"/>
          <a:p>
            <a:pPr/>
            <a:r>
              <a:rPr lang="en-GB"/>
              <a:t>BRAND | PRESENTATION TITLE</a:t>
            </a:r>
            <a:endParaRPr lang="en-GB"/>
          </a:p>
        </p:txBody>
      </p:sp>
      <p:sp>
        <p:nvSpPr>
          <p:cNvPr id="38" name="Slide Number Placeholder 5"/>
          <p:cNvSpPr>
            <a:spLocks noGrp="true"/>
          </p:cNvSpPr>
          <p:nvPr>
            <p:ph type="sldNum" idx="12"/>
          </p:nvPr>
        </p:nvSpPr>
        <p:spPr>
          <a:xfrm>
            <a:off x="11317288" y="6276139"/>
            <a:ext cx="368760" cy="277061"/>
          </a:xfrm>
        </p:spPr>
        <p:txBody>
          <a:bodyPr rIns="0"/>
          <a:lstStyle>
            <a:lvl1pPr lvl="0" algn="r">
              <a:defRPr lang="en-GB" sz="900" b="false" i="false" kern="1200" spc="10" baseline="0">
                <a:solidFill>
                  <a:schemeClr val="tx1">
                    <a:tint val="75000"/>
                  </a:schemeClr>
                </a:solidFill>
                <a:latin typeface="PP Eiko Thin"/>
                <a:ea typeface="PP Eiko Thin"/>
              </a:defRPr>
            </a:lvl1pPr>
          </a:lstStyle>
          <a:p>
            <a:pPr/>
            <a:fld id="{DE5DFFD1-44D1-4D53-AF31-3DA06EA10B41}" type="slidenum">
              <a:rPr lang="en-US"/>
              <a:t>‹#›</a:t>
            </a:fld>
            <a:endParaRPr lang="en-US"/>
          </a:p>
        </p:txBody>
      </p:sp>
      <p:sp>
        <p:nvSpPr>
          <p:cNvPr id="39" name="Text Placeholder 7"/>
          <p:cNvSpPr>
            <a:spLocks noGrp="true"/>
          </p:cNvSpPr>
          <p:nvPr>
            <p:ph type="body" idx="13"/>
          </p:nvPr>
        </p:nvSpPr>
        <p:spPr>
          <a:xfrm>
            <a:off x="1055688" y="593559"/>
            <a:ext cx="2673350" cy="256674"/>
          </a:xfrm>
        </p:spPr>
        <p:txBody>
          <a:bodyPr>
            <a:noAutofit/>
          </a:bodyPr>
          <a:lstStyle>
            <a:lvl1pPr lvl="0">
              <a:defRPr sz="1400" b="false" i="false" spc="10" baseline="0">
                <a:solidFill>
                  <a:schemeClr val="tx1">
                    <a:lumMod val="50000"/>
                    <a:lumOff val="50000"/>
                  </a:schemeClr>
                </a:solidFill>
                <a:latin typeface="PP Neue Montreal Thin"/>
              </a:defRPr>
            </a:lvl1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pic>
        <p:nvPicPr>
          <p:cNvPr id="40" name="Graphic 8"/>
          <p:cNvPicPr>
            <a:picLocks noChangeAspect="true"/>
          </p:cNvPicPr>
          <p:nvPr/>
        </p:nvPicPr>
        <p:blipFill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8969" y="6332881"/>
            <a:ext cx="361953" cy="220319"/>
          </a:xfrm>
          <a:prstGeom prst="rect"/>
        </p:spPr>
      </p:pic>
      <p:sp>
        <p:nvSpPr>
          <p:cNvPr id="41" name="Picture Placeholder 12"/>
          <p:cNvSpPr>
            <a:spLocks noGrp="true"/>
          </p:cNvSpPr>
          <p:nvPr>
            <p:ph type="pic" idx="14"/>
          </p:nvPr>
        </p:nvSpPr>
        <p:spPr>
          <a:xfrm>
            <a:off x="6096000" y="531341"/>
            <a:ext cx="5556422" cy="5741122"/>
          </a:xfrm>
          <a:blipFill rotWithShape="false"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/>
          <a:p>
            <a:pPr/>
            <a:r>
              <a:rPr lang="zh-CN"/>
              <a:t>单击图标添加图片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 name="Side by Side (2)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 lang="en-GB"/>
          </a:p>
        </p:txBody>
      </p:sp>
      <p:sp>
        <p:nvSpPr>
          <p:cNvPr id="44" name="Content Placeholder 2"/>
          <p:cNvSpPr>
            <a:spLocks noGrp="true"/>
          </p:cNvSpPr>
          <p:nvPr>
            <p:ph idx="1"/>
          </p:nvPr>
        </p:nvSpPr>
        <p:spPr>
          <a:xfrm>
            <a:off x="1055688" y="4204010"/>
            <a:ext cx="4895850" cy="1972953"/>
          </a:xfrm>
        </p:spPr>
        <p:txBody>
          <a:bodyPr rIns="36000" anchor="t">
            <a:normAutofit/>
          </a:bodyPr>
          <a:lstStyle>
            <a:lvl1pPr lvl="0">
              <a:defRPr sz="1400"/>
            </a:lvl1pPr>
            <a:lvl2pPr marL="187325" lvl="1" indent="-177800">
              <a:defRPr sz="1400"/>
            </a:lvl2pPr>
            <a:lvl3pPr marL="405130" lvl="2" indent="-217805">
              <a:buFont typeface="Wingdings" charset="2"/>
              <a:buChar char="§"/>
              <a:defRPr sz="1100"/>
            </a:lvl3pPr>
            <a:lvl4pPr lvl="3">
              <a:defRPr sz="1050"/>
            </a:lvl4pPr>
            <a:lvl5pPr lvl="4">
              <a:defRPr sz="1050"/>
            </a:lvl5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</p:txBody>
      </p:sp>
      <p:sp>
        <p:nvSpPr>
          <p:cNvPr id="45" name="Footer Placeholder 4"/>
          <p:cNvSpPr>
            <a:spLocks noGrp="true"/>
          </p:cNvSpPr>
          <p:nvPr>
            <p:ph type="ftr" idx="11"/>
          </p:nvPr>
        </p:nvSpPr>
        <p:spPr>
          <a:xfrm>
            <a:off x="1055688" y="6272463"/>
            <a:ext cx="4114800" cy="280737"/>
          </a:xfrm>
        </p:spPr>
        <p:txBody>
          <a:bodyPr lIns="72000"/>
          <a:p>
            <a:pPr/>
            <a:r>
              <a:rPr lang="en-GB"/>
              <a:t>BRAND | PRESENTATION TITLE</a:t>
            </a:r>
            <a:endParaRPr lang="en-GB"/>
          </a:p>
        </p:txBody>
      </p:sp>
      <p:sp>
        <p:nvSpPr>
          <p:cNvPr id="46" name="Slide Number Placeholder 5"/>
          <p:cNvSpPr>
            <a:spLocks noGrp="true"/>
          </p:cNvSpPr>
          <p:nvPr>
            <p:ph type="sldNum" idx="12"/>
          </p:nvPr>
        </p:nvSpPr>
        <p:spPr>
          <a:xfrm>
            <a:off x="11317288" y="6276139"/>
            <a:ext cx="368760" cy="277061"/>
          </a:xfrm>
        </p:spPr>
        <p:txBody>
          <a:bodyPr rIns="0"/>
          <a:lstStyle>
            <a:lvl1pPr lvl="0" algn="r">
              <a:defRPr lang="en-GB" sz="900" b="false" i="false" kern="1200" spc="10" baseline="0">
                <a:solidFill>
                  <a:schemeClr val="tx1">
                    <a:tint val="75000"/>
                  </a:schemeClr>
                </a:solidFill>
                <a:latin typeface="PP Eiko Thin"/>
                <a:ea typeface="PP Eiko Thin"/>
              </a:defRPr>
            </a:lvl1pPr>
          </a:lstStyle>
          <a:p>
            <a:pPr/>
            <a:fld id="{C80805FB-2BD3-4F5A-9835-BB541FAEC411}" type="slidenum">
              <a:rPr lang="en-US"/>
              <a:t>‹#›</a:t>
            </a:fld>
            <a:endParaRPr lang="en-US"/>
          </a:p>
        </p:txBody>
      </p:sp>
      <p:sp>
        <p:nvSpPr>
          <p:cNvPr id="47" name="Text Placeholder 7"/>
          <p:cNvSpPr>
            <a:spLocks noGrp="true"/>
          </p:cNvSpPr>
          <p:nvPr>
            <p:ph type="body" idx="13"/>
          </p:nvPr>
        </p:nvSpPr>
        <p:spPr>
          <a:xfrm>
            <a:off x="1055688" y="593559"/>
            <a:ext cx="2673350" cy="256674"/>
          </a:xfrm>
        </p:spPr>
        <p:txBody>
          <a:bodyPr>
            <a:noAutofit/>
          </a:bodyPr>
          <a:lstStyle>
            <a:lvl1pPr lvl="0">
              <a:defRPr sz="1400" b="false" i="false" spc="10" baseline="0">
                <a:solidFill>
                  <a:schemeClr val="tx1">
                    <a:lumMod val="50000"/>
                    <a:lumOff val="50000"/>
                  </a:schemeClr>
                </a:solidFill>
                <a:latin typeface="PP Neue Montreal Thin"/>
              </a:defRPr>
            </a:lvl1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pic>
        <p:nvPicPr>
          <p:cNvPr id="48" name="Graphic 8"/>
          <p:cNvPicPr>
            <a:picLocks noChangeAspect="true"/>
          </p:cNvPicPr>
          <p:nvPr/>
        </p:nvPicPr>
        <p:blipFill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8969" y="6332881"/>
            <a:ext cx="361953" cy="220319"/>
          </a:xfrm>
          <a:prstGeom prst="rect"/>
        </p:spPr>
      </p:pic>
      <p:sp>
        <p:nvSpPr>
          <p:cNvPr id="49" name="Picture Placeholder 15"/>
          <p:cNvSpPr>
            <a:spLocks noGrp="true"/>
          </p:cNvSpPr>
          <p:nvPr>
            <p:ph type="pic" idx="14"/>
          </p:nvPr>
        </p:nvSpPr>
        <p:spPr>
          <a:xfrm>
            <a:off x="1055688" y="1612900"/>
            <a:ext cx="4895850" cy="2413000"/>
          </a:xfrm>
          <a:blipFill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/>
          <a:p>
            <a:pPr/>
            <a:r>
              <a:rPr lang="zh-CN"/>
              <a:t>单击图标添加图片</a:t>
            </a:r>
            <a:endParaRPr lang="en-GB"/>
          </a:p>
        </p:txBody>
      </p:sp>
      <p:sp>
        <p:nvSpPr>
          <p:cNvPr id="50" name="Picture Placeholder 15"/>
          <p:cNvSpPr>
            <a:spLocks noGrp="true"/>
          </p:cNvSpPr>
          <p:nvPr>
            <p:ph type="pic" idx="15"/>
          </p:nvPr>
        </p:nvSpPr>
        <p:spPr>
          <a:xfrm>
            <a:off x="6421772" y="1612900"/>
            <a:ext cx="4895850" cy="2413000"/>
          </a:xfrm>
          <a:blipFill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/>
          <a:p>
            <a:pPr/>
            <a:r>
              <a:rPr lang="zh-CN"/>
              <a:t>单击图标添加图片</a:t>
            </a:r>
            <a:endParaRPr lang="en-GB"/>
          </a:p>
        </p:txBody>
      </p:sp>
      <p:sp>
        <p:nvSpPr>
          <p:cNvPr id="51" name="Content Placeholder 2"/>
          <p:cNvSpPr>
            <a:spLocks noGrp="true"/>
          </p:cNvSpPr>
          <p:nvPr>
            <p:ph idx="16"/>
          </p:nvPr>
        </p:nvSpPr>
        <p:spPr>
          <a:xfrm>
            <a:off x="6405453" y="4204010"/>
            <a:ext cx="4895850" cy="1972953"/>
          </a:xfrm>
        </p:spPr>
        <p:txBody>
          <a:bodyPr rIns="36000" anchor="t">
            <a:normAutofit/>
          </a:bodyPr>
          <a:lstStyle>
            <a:lvl1pPr lvl="0">
              <a:defRPr sz="1400"/>
            </a:lvl1pPr>
            <a:lvl2pPr marL="187325" lvl="1" indent="-177800">
              <a:defRPr sz="1400"/>
            </a:lvl2pPr>
            <a:lvl3pPr marL="405130" lvl="2" indent="-217805">
              <a:buFont typeface="Wingdings" charset="2"/>
              <a:buChar char="§"/>
              <a:defRPr sz="1100"/>
            </a:lvl3pPr>
            <a:lvl4pPr lvl="3">
              <a:defRPr sz="1050"/>
            </a:lvl4pPr>
            <a:lvl5pPr lvl="4">
              <a:defRPr sz="1050"/>
            </a:lvl5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 name="Side by Side (3)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 lang="en-GB"/>
          </a:p>
        </p:txBody>
      </p:sp>
      <p:sp>
        <p:nvSpPr>
          <p:cNvPr id="54" name="Content Placeholder 2"/>
          <p:cNvSpPr>
            <a:spLocks noGrp="true"/>
          </p:cNvSpPr>
          <p:nvPr>
            <p:ph idx="1"/>
          </p:nvPr>
        </p:nvSpPr>
        <p:spPr>
          <a:xfrm>
            <a:off x="1055688" y="4204010"/>
            <a:ext cx="3249499" cy="1972953"/>
          </a:xfrm>
        </p:spPr>
        <p:txBody>
          <a:bodyPr rIns="36000" anchor="t">
            <a:normAutofit/>
          </a:bodyPr>
          <a:lstStyle>
            <a:lvl1pPr lvl="0">
              <a:defRPr sz="1400"/>
            </a:lvl1pPr>
            <a:lvl2pPr marL="187325" lvl="1" indent="-177800">
              <a:defRPr sz="1400"/>
            </a:lvl2pPr>
            <a:lvl3pPr marL="405130" lvl="2" indent="-217805">
              <a:buFont typeface="Wingdings" charset="2"/>
              <a:buChar char="§"/>
              <a:defRPr sz="1100"/>
            </a:lvl3pPr>
            <a:lvl4pPr lvl="3">
              <a:defRPr sz="1050"/>
            </a:lvl4pPr>
            <a:lvl5pPr lvl="4">
              <a:defRPr sz="1050"/>
            </a:lvl5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</p:txBody>
      </p:sp>
      <p:sp>
        <p:nvSpPr>
          <p:cNvPr id="55" name="Footer Placeholder 4"/>
          <p:cNvSpPr>
            <a:spLocks noGrp="true"/>
          </p:cNvSpPr>
          <p:nvPr>
            <p:ph type="ftr" idx="11"/>
          </p:nvPr>
        </p:nvSpPr>
        <p:spPr>
          <a:xfrm>
            <a:off x="1055688" y="6272463"/>
            <a:ext cx="4114800" cy="280737"/>
          </a:xfrm>
        </p:spPr>
        <p:txBody>
          <a:bodyPr lIns="72000"/>
          <a:p>
            <a:pPr/>
            <a:r>
              <a:rPr lang="en-GB"/>
              <a:t>BRAND | PRESENTATION TITLE</a:t>
            </a:r>
            <a:endParaRPr lang="en-GB"/>
          </a:p>
        </p:txBody>
      </p:sp>
      <p:sp>
        <p:nvSpPr>
          <p:cNvPr id="56" name="Slide Number Placeholder 5"/>
          <p:cNvSpPr>
            <a:spLocks noGrp="true"/>
          </p:cNvSpPr>
          <p:nvPr>
            <p:ph type="sldNum" idx="12"/>
          </p:nvPr>
        </p:nvSpPr>
        <p:spPr>
          <a:xfrm>
            <a:off x="11317288" y="6276139"/>
            <a:ext cx="368760" cy="277061"/>
          </a:xfrm>
        </p:spPr>
        <p:txBody>
          <a:bodyPr rIns="0"/>
          <a:lstStyle>
            <a:lvl1pPr lvl="0" algn="r">
              <a:defRPr lang="en-GB" sz="900" b="false" i="false" kern="1200" spc="10" baseline="0">
                <a:solidFill>
                  <a:schemeClr val="tx1">
                    <a:tint val="75000"/>
                  </a:schemeClr>
                </a:solidFill>
                <a:latin typeface="PP Eiko Thin"/>
                <a:ea typeface="PP Eiko Thin"/>
              </a:defRPr>
            </a:lvl1pPr>
          </a:lstStyle>
          <a:p>
            <a:pPr/>
            <a:fld id="{0CC0122C-79DA-43A3-86B5-4B4A0C9D6883}" type="slidenum">
              <a:rPr lang="en-US"/>
              <a:t>‹#›</a:t>
            </a:fld>
            <a:endParaRPr lang="en-US"/>
          </a:p>
        </p:txBody>
      </p:sp>
      <p:sp>
        <p:nvSpPr>
          <p:cNvPr id="57" name="Text Placeholder 7"/>
          <p:cNvSpPr>
            <a:spLocks noGrp="true"/>
          </p:cNvSpPr>
          <p:nvPr>
            <p:ph type="body" idx="13"/>
          </p:nvPr>
        </p:nvSpPr>
        <p:spPr>
          <a:xfrm>
            <a:off x="1055688" y="593559"/>
            <a:ext cx="2673350" cy="256674"/>
          </a:xfrm>
        </p:spPr>
        <p:txBody>
          <a:bodyPr>
            <a:noAutofit/>
          </a:bodyPr>
          <a:lstStyle>
            <a:lvl1pPr lvl="0">
              <a:defRPr sz="1400" b="false" i="false" spc="10" baseline="0">
                <a:solidFill>
                  <a:schemeClr val="tx1">
                    <a:lumMod val="50000"/>
                    <a:lumOff val="50000"/>
                  </a:schemeClr>
                </a:solidFill>
                <a:latin typeface="PP Neue Montreal Thin"/>
              </a:defRPr>
            </a:lvl1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pic>
        <p:nvPicPr>
          <p:cNvPr id="58" name="Graphic 8"/>
          <p:cNvPicPr>
            <a:picLocks noChangeAspect="true"/>
          </p:cNvPicPr>
          <p:nvPr/>
        </p:nvPicPr>
        <p:blipFill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68969" y="6332881"/>
            <a:ext cx="361953" cy="220319"/>
          </a:xfrm>
          <a:prstGeom prst="rect"/>
        </p:spPr>
      </p:pic>
      <p:sp>
        <p:nvSpPr>
          <p:cNvPr id="59" name="Picture Placeholder 15"/>
          <p:cNvSpPr>
            <a:spLocks noGrp="true"/>
          </p:cNvSpPr>
          <p:nvPr>
            <p:ph type="pic" idx="14"/>
          </p:nvPr>
        </p:nvSpPr>
        <p:spPr>
          <a:xfrm>
            <a:off x="1055688" y="1612900"/>
            <a:ext cx="3249499" cy="2413000"/>
          </a:xfrm>
          <a:blipFill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/>
          <a:p>
            <a:pPr/>
            <a:r>
              <a:rPr lang="zh-CN"/>
              <a:t>单击图标添加图片</a:t>
            </a:r>
            <a:endParaRPr lang="en-GB"/>
          </a:p>
        </p:txBody>
      </p:sp>
      <p:sp>
        <p:nvSpPr>
          <p:cNvPr id="60" name="Picture Placeholder 15"/>
          <p:cNvSpPr>
            <a:spLocks noGrp="true"/>
          </p:cNvSpPr>
          <p:nvPr>
            <p:ph type="pic" idx="15"/>
          </p:nvPr>
        </p:nvSpPr>
        <p:spPr>
          <a:xfrm>
            <a:off x="4569898" y="1612900"/>
            <a:ext cx="3249499" cy="2413000"/>
          </a:xfrm>
          <a:blipFill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/>
          <a:p>
            <a:pPr/>
            <a:r>
              <a:rPr lang="zh-CN"/>
              <a:t>单击图标添加图片</a:t>
            </a:r>
            <a:endParaRPr lang="en-GB"/>
          </a:p>
        </p:txBody>
      </p:sp>
      <p:sp>
        <p:nvSpPr>
          <p:cNvPr id="61" name="Content Placeholder 2"/>
          <p:cNvSpPr>
            <a:spLocks noGrp="true"/>
          </p:cNvSpPr>
          <p:nvPr>
            <p:ph idx="16"/>
          </p:nvPr>
        </p:nvSpPr>
        <p:spPr>
          <a:xfrm>
            <a:off x="4553579" y="4204010"/>
            <a:ext cx="3249499" cy="1972953"/>
          </a:xfrm>
        </p:spPr>
        <p:txBody>
          <a:bodyPr rIns="36000" anchor="t">
            <a:normAutofit/>
          </a:bodyPr>
          <a:lstStyle>
            <a:lvl1pPr lvl="0">
              <a:defRPr sz="1400"/>
            </a:lvl1pPr>
            <a:lvl2pPr marL="187325" lvl="1" indent="-177800">
              <a:defRPr sz="1400"/>
            </a:lvl2pPr>
            <a:lvl3pPr marL="405130" lvl="2" indent="-217805">
              <a:buFont typeface="Wingdings" charset="2"/>
              <a:buChar char="§"/>
              <a:defRPr sz="1100"/>
            </a:lvl3pPr>
            <a:lvl4pPr lvl="3">
              <a:defRPr sz="1050"/>
            </a:lvl4pPr>
            <a:lvl5pPr lvl="4">
              <a:defRPr sz="1050"/>
            </a:lvl5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</p:txBody>
      </p:sp>
      <p:sp>
        <p:nvSpPr>
          <p:cNvPr id="62" name="Picture Placeholder 15"/>
          <p:cNvSpPr>
            <a:spLocks noGrp="true"/>
          </p:cNvSpPr>
          <p:nvPr>
            <p:ph type="pic" idx="17"/>
          </p:nvPr>
        </p:nvSpPr>
        <p:spPr>
          <a:xfrm>
            <a:off x="8067789" y="1612900"/>
            <a:ext cx="3249499" cy="2413000"/>
          </a:xfrm>
          <a:blipFill>
            <a:blip r:embed="rId2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a:blipFill>
        </p:spPr>
        <p:txBody>
          <a:bodyPr/>
          <a:p>
            <a:pPr/>
            <a:r>
              <a:rPr lang="zh-CN"/>
              <a:t>单击图标添加图片</a:t>
            </a:r>
            <a:endParaRPr lang="en-GB"/>
          </a:p>
        </p:txBody>
      </p:sp>
      <p:sp>
        <p:nvSpPr>
          <p:cNvPr id="63" name="Content Placeholder 2"/>
          <p:cNvSpPr>
            <a:spLocks noGrp="true"/>
          </p:cNvSpPr>
          <p:nvPr>
            <p:ph idx="18"/>
          </p:nvPr>
        </p:nvSpPr>
        <p:spPr>
          <a:xfrm>
            <a:off x="8051470" y="4204010"/>
            <a:ext cx="3249499" cy="1972953"/>
          </a:xfrm>
        </p:spPr>
        <p:txBody>
          <a:bodyPr rIns="36000" anchor="t">
            <a:normAutofit/>
          </a:bodyPr>
          <a:lstStyle>
            <a:lvl1pPr lvl="0">
              <a:defRPr sz="1400"/>
            </a:lvl1pPr>
            <a:lvl2pPr marL="187325" lvl="1" indent="-177800">
              <a:defRPr sz="1400"/>
            </a:lvl2pPr>
            <a:lvl3pPr marL="405130" lvl="2" indent="-217805">
              <a:buFont typeface="Wingdings" charset="2"/>
              <a:buChar char="§"/>
              <a:defRPr sz="1100"/>
            </a:lvl3pPr>
            <a:lvl4pPr lvl="3">
              <a:defRPr sz="1050"/>
            </a:lvl4pPr>
            <a:lvl5pPr lvl="4">
              <a:defRPr sz="1050"/>
            </a:lvl5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>
  <p:cSld name="Blank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ate Placeholder 1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6E5A5964-AA1D-4B77-909A-E65AD3808344}" type="datetimeFigureOut">
              <a:rPr lang="fr-FR"/>
              <a:t>13/11/2023</a:t>
            </a:fld>
            <a:endParaRPr lang="fr-FR"/>
          </a:p>
        </p:txBody>
      </p:sp>
      <p:sp>
        <p:nvSpPr>
          <p:cNvPr id="66" name="Footer Placeholder 2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fr-FR"/>
          </a:p>
        </p:txBody>
      </p:sp>
      <p:sp>
        <p:nvSpPr>
          <p:cNvPr id="67" name="Slide Number Placeholder 3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EA46D4CD-706A-46A4-BB5F-457C4F03EFC8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9.xml" /><Relationship Id="rId6" Type="http://schemas.openxmlformats.org/officeDocument/2006/relationships/slideLayout" Target="../slideLayouts/slideLayout7.xml" /><Relationship Id="rId9" Type="http://schemas.openxmlformats.org/officeDocument/2006/relationships/theme" Target="../theme/theme1.xml" /><Relationship Id="rId1" Type="http://schemas.openxmlformats.org/officeDocument/2006/relationships/slideLayout" Target="../slideLayouts/slideLayout2.xml" /><Relationship Id="rId0" Type="http://schemas.openxmlformats.org/officeDocument/2006/relationships/slideLayout" Target="../slideLayouts/slideLayout1.xml" /><Relationship Id="rId2" Type="http://schemas.openxmlformats.org/officeDocument/2006/relationships/slideLayout" Target="../slideLayouts/slideLayout3.xml" /><Relationship Id="rId3" Type="http://schemas.openxmlformats.org/officeDocument/2006/relationships/slideLayout" Target="../slideLayouts/slideLayout4.xml" /><Relationship Id="rId7" Type="http://schemas.openxmlformats.org/officeDocument/2006/relationships/slideLayout" Target="../slideLayouts/slideLayout8.xml" /><Relationship Id="rId4" Type="http://schemas.openxmlformats.org/officeDocument/2006/relationships/slideLayout" Target="../slideLayouts/slideLayout5.xml" /><Relationship Id="rId5" Type="http://schemas.openxmlformats.org/officeDocument/2006/relationships/slideLayout" Target="../slideLayouts/slideLayout6.xml" /></Relationships>
</file>

<file path=ppt/slideMasters/_rels/slideMaster2.xml.rels><?xml version="1.0" encoding="UTF-8" standalone="yes"?><Relationships xmlns="http://schemas.openxmlformats.org/package/2006/relationships"><Relationship Id="rId9" Type="http://schemas.openxmlformats.org/officeDocument/2006/relationships/slideLayout" Target="../slideLayouts/slideLayout19.xml" /><Relationship Id="rId8" Type="http://schemas.openxmlformats.org/officeDocument/2006/relationships/slideLayout" Target="../slideLayouts/slideLayout18.xml" /><Relationship Id="rId7" Type="http://schemas.openxmlformats.org/officeDocument/2006/relationships/slideLayout" Target="../slideLayouts/slideLayout17.xml" /><Relationship Id="rId6" Type="http://schemas.openxmlformats.org/officeDocument/2006/relationships/slideLayout" Target="../slideLayouts/slideLayout16.xml" /><Relationship Id="rId5" Type="http://schemas.openxmlformats.org/officeDocument/2006/relationships/slideLayout" Target="../slideLayouts/slideLayout15.xml" /><Relationship Id="rId4" Type="http://schemas.openxmlformats.org/officeDocument/2006/relationships/slideLayout" Target="../slideLayouts/slideLayout14.xml" /><Relationship Id="rId11" Type="http://schemas.openxmlformats.org/officeDocument/2006/relationships/slideLayout" Target="../slideLayouts/slideLayout21.xml" /><Relationship Id="rId0" Type="http://schemas.openxmlformats.org/officeDocument/2006/relationships/slideLayout" Target="../slideLayouts/slideLayout10.xml" /><Relationship Id="rId1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1.xml" /><Relationship Id="rId2" Type="http://schemas.openxmlformats.org/officeDocument/2006/relationships/slideLayout" Target="../slideLayouts/slideLayout12.xml" /><Relationship Id="rId3" Type="http://schemas.openxmlformats.org/officeDocument/2006/relationships/slideLayout" Target="../slideLayouts/slideLayout13.xml" /><Relationship Id="rId12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1055688" y="850232"/>
            <a:ext cx="10261600" cy="521368"/>
          </a:xfrm>
          <a:prstGeom prst="rect"/>
        </p:spPr>
        <p:txBody>
          <a:bodyPr vert="horz" lIns="0" tIns="45720" rIns="91440" bIns="45720" anchor="b">
            <a:normAutofit/>
          </a:bodyPr>
          <a:p>
            <a:pPr/>
            <a:r>
              <a:rPr lang="zh-CN"/>
              <a:t>单击此处编辑母版标题样式</a:t>
            </a:r>
            <a:endParaRPr lang="en-GB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055688" y="1628274"/>
            <a:ext cx="10261600" cy="4548689"/>
          </a:xfrm>
          <a:prstGeom prst="rect"/>
        </p:spPr>
        <p:txBody>
          <a:bodyPr vert="horz" lIns="36000" tIns="45720" rIns="91440" bIns="45720" anchor="ctr">
            <a:normAutofit/>
          </a:bodyPr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</p:txBody>
      </p:sp>
      <p:sp>
        <p:nvSpPr>
          <p:cNvPr id="4" name="Footer Placeholder 8"/>
          <p:cNvSpPr>
            <a:spLocks noGrp="true"/>
          </p:cNvSpPr>
          <p:nvPr>
            <p:ph type="ftr" idx="3"/>
          </p:nvPr>
        </p:nvSpPr>
        <p:spPr>
          <a:xfrm>
            <a:off x="1055688" y="6272463"/>
            <a:ext cx="4114800" cy="280737"/>
          </a:xfrm>
          <a:prstGeom prst="rect"/>
        </p:spPr>
        <p:txBody>
          <a:bodyPr vert="horz" lIns="91440" tIns="45720" rIns="91440" bIns="45720" anchor="ctr"/>
          <a:lstStyle>
            <a:lvl1pPr lvl="0" algn="l">
              <a:defRPr sz="900" b="false" i="false" spc="10" baseline="0">
                <a:solidFill>
                  <a:schemeClr val="tx1">
                    <a:tint val="75000"/>
                  </a:schemeClr>
                </a:solidFill>
                <a:latin typeface="PP Eiko Thin"/>
                <a:ea typeface="PP Eiko Thin"/>
              </a:defRPr>
            </a:lvl1pPr>
          </a:lstStyle>
          <a:p>
            <a:pPr/>
            <a:r>
              <a:rPr lang="en-GB"/>
              <a:t>BRAND | PRESENTATION TITLE</a:t>
            </a:r>
            <a:endParaRPr/>
          </a:p>
        </p:txBody>
      </p:sp>
      <p:sp>
        <p:nvSpPr>
          <p:cNvPr id="5" name="Slide Number Placeholder 10"/>
          <p:cNvSpPr>
            <a:spLocks noGrp="true"/>
          </p:cNvSpPr>
          <p:nvPr>
            <p:ph type="sldNum" idx="4"/>
          </p:nvPr>
        </p:nvSpPr>
        <p:spPr>
          <a:xfrm>
            <a:off x="11317287" y="6276139"/>
            <a:ext cx="362199" cy="277061"/>
          </a:xfrm>
          <a:prstGeom prst="rect"/>
        </p:spPr>
        <p:txBody>
          <a:bodyPr vert="horz" lIns="36000" tIns="45720" rIns="0" bIns="45720" anchor="ctr"/>
          <a:lstStyle>
            <a:lvl1pPr lvl="0" algn="r">
              <a:defRPr lang="en-GB" sz="900" b="false" i="false" kern="1200" spc="10" baseline="0">
                <a:solidFill>
                  <a:schemeClr val="tx1">
                    <a:tint val="75000"/>
                  </a:schemeClr>
                </a:solidFill>
                <a:latin typeface="PP Eiko Thin"/>
                <a:ea typeface="PP Eiko Thin"/>
              </a:defRPr>
            </a:lvl1pPr>
          </a:lstStyle>
          <a:p>
            <a:pPr/>
            <a:fld id="{4FC0817B-603A-47C4-BB3A-68791498EC7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false" dt="false"/>
  <p:txStyles>
    <p:titleStyle>
      <a:lvl1pPr lvl="0" algn="l" defTabSz="914400">
        <a:lnSpc>
          <a:spcPct val="90000"/>
        </a:lnSpc>
        <a:spcBef>
          <a:spcPct val="1"/>
        </a:spcBef>
        <a:buNone/>
        <a:defRPr sz="3200" b="true" i="false" kern="1200">
          <a:solidFill>
            <a:schemeClr val="tx1"/>
          </a:solidFill>
          <a:latin typeface="PP Eiko"/>
          <a:ea typeface="PP Eiko"/>
        </a:defRPr>
      </a:lvl1pPr>
    </p:titleStyle>
    <p:bodyStyle>
      <a:lvl1pPr marL="0" lvl="0" indent="0" algn="l" defTabSz="914400">
        <a:lnSpc>
          <a:spcPct val="90000"/>
        </a:lnSpc>
        <a:spcBef>
          <a:spcPts val="1000"/>
        </a:spcBef>
        <a:buFont typeface="Arial" charset="0"/>
        <a:buNone/>
        <a:defRPr sz="2000" kern="1200">
          <a:solidFill>
            <a:schemeClr val="tx1"/>
          </a:solidFill>
          <a:latin typeface="PP Neue Montreal Book"/>
          <a:ea typeface="等线"/>
        </a:defRPr>
      </a:lvl1pPr>
      <a:lvl2pPr marL="488950" lvl="1" indent="-260350" algn="l" defTabSz="914400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PP Neue Montreal Book"/>
          <a:ea typeface="等线"/>
        </a:defRPr>
      </a:lvl2pPr>
      <a:lvl3pPr marL="914400" lvl="2" indent="0" algn="l" defTabSz="914400">
        <a:lnSpc>
          <a:spcPct val="90000"/>
        </a:lnSpc>
        <a:spcBef>
          <a:spcPts val="500"/>
        </a:spcBef>
        <a:buFont typeface="Arial" charset="0"/>
        <a:buNone/>
        <a:defRPr sz="1400" kern="1200">
          <a:solidFill>
            <a:schemeClr val="tx1"/>
          </a:solidFill>
          <a:latin typeface="PP Neue Montreal Book"/>
          <a:ea typeface="等线"/>
        </a:defRPr>
      </a:lvl3pPr>
      <a:lvl4pPr marL="1371600" lvl="3" indent="0" algn="l" defTabSz="914400">
        <a:lnSpc>
          <a:spcPct val="90000"/>
        </a:lnSpc>
        <a:spcBef>
          <a:spcPts val="500"/>
        </a:spcBef>
        <a:buFont typeface="Arial" charset="0"/>
        <a:buNone/>
        <a:defRPr sz="1200" kern="1200">
          <a:solidFill>
            <a:schemeClr val="tx1"/>
          </a:solidFill>
          <a:latin typeface="PP Neue Montreal Book"/>
          <a:ea typeface="等线"/>
        </a:defRPr>
      </a:lvl4pPr>
      <a:lvl5pPr marL="1828800" lvl="4" indent="0" algn="l" defTabSz="914400">
        <a:lnSpc>
          <a:spcPct val="90000"/>
        </a:lnSpc>
        <a:spcBef>
          <a:spcPts val="500"/>
        </a:spcBef>
        <a:buFont typeface="Arial" charset="0"/>
        <a:buNone/>
        <a:defRPr sz="1200" kern="1200">
          <a:solidFill>
            <a:schemeClr val="tx1"/>
          </a:solidFill>
          <a:latin typeface="PP Neue Montreal Book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</p:bgPr>
    </p:bg>
    <p:spTree>
      <p:nvGrpSpPr>
        <p:cNvPr id="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vert="horz" lIns="91440" tIns="45720" rIns="91440" bIns="45720" anchor="ctr">
            <a:normAutofit/>
          </a:bodyPr>
          <a:p>
            <a:pPr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8" name="Text Placeholder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vert="horz" lIns="91440" tIns="45720" rIns="91440" bIns="45720">
            <a:normAutofit/>
          </a:bodyPr>
          <a:p>
            <a:pPr lvl="0"/>
            <a:r>
              <a:rPr lang="en-US"/>
              <a:t>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9" name="Date Placeholder 3"/>
          <p:cNvSpPr>
            <a:spLocks noGrp="true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bg1"/>
                </a:solidFill>
              </a:defRPr>
            </a:lvl1pPr>
          </a:lstStyle>
          <a:p>
            <a:pPr/>
            <a:fld id="{4C8F8362-559C-4028-815D-30BD89A7829F}" type="datetimeFigureOut">
              <a:rPr lang="fr-FR"/>
              <a:t>13/11/2023</a:t>
            </a:fld>
            <a:endParaRPr lang="fr-FR"/>
          </a:p>
        </p:txBody>
      </p:sp>
      <p:sp>
        <p:nvSpPr>
          <p:cNvPr id="10" name="Footer Placeholder 4"/>
          <p:cNvSpPr>
            <a:spLocks noGrp="true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bg1"/>
                </a:solidFill>
              </a:defRPr>
            </a:lvl1pPr>
          </a:lstStyle>
          <a:p>
            <a:pPr/>
            <a:endParaRPr lang="fr-FR"/>
          </a:p>
        </p:txBody>
      </p:sp>
      <p:sp>
        <p:nvSpPr>
          <p:cNvPr id="11" name="Slide Number Placeholder 5"/>
          <p:cNvSpPr>
            <a:spLocks noGrp="true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bg1"/>
                </a:solidFill>
              </a:defRPr>
            </a:lvl1pPr>
          </a:lstStyle>
          <a:p>
            <a:pPr/>
            <a:fld id="{4A0D7CD6-07CD-451D-8AB5-E3B878164195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0"/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lvl="0" algn="l" defTabSz="914400">
        <a:lnSpc>
          <a:spcPct val="90000"/>
        </a:lnSpc>
        <a:spcBef>
          <a:spcPct val="1"/>
        </a:spcBef>
        <a:buNone/>
        <a:defRPr sz="4400" kern="1200">
          <a:solidFill>
            <a:schemeClr val="bg1"/>
          </a:solidFill>
          <a:latin typeface="Calibri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bg1"/>
          </a:solidFill>
          <a:latin typeface="Calibri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bg1"/>
          </a:solidFill>
          <a:latin typeface="Calibri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bg1"/>
          </a:solidFill>
          <a:latin typeface="Calibri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bg1"/>
          </a:solidFill>
          <a:latin typeface="Calibri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bg1"/>
          </a:solidFill>
          <a:latin typeface="Calibri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2" Type="http://schemas.openxmlformats.org/officeDocument/2006/relationships/image" Target="media/image1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2.jpg" 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image" Target="media/image10.jpg" /><Relationship Id="rId0" Type="http://schemas.openxmlformats.org/officeDocument/2006/relationships/slideLayout" Target="../slideLayouts/slideLayout16.xml" /></Relationships>
</file>

<file path=ppt/slides/_rels/slide11.xml.rels><?xml version="1.0" encoding="UTF-8" standalone="yes"?><Relationships xmlns="http://schemas.openxmlformats.org/package/2006/relationships"><Relationship Id="rId3" Type="http://schemas.microsoft.com/office/2007/relationships/hdphoto" Target="media/hdphoto1.wdp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6.xml" /><Relationship Id="rId1" Type="http://schemas.openxmlformats.org/officeDocument/2006/relationships/notesSlide" Target="../notesSlides/notesSlide1.xml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image" Target="media/image10.jpg" /><Relationship Id="rId0" Type="http://schemas.openxmlformats.org/officeDocument/2006/relationships/slideLayout" Target="../slideLayouts/slideLayout9.xml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image" Target="media/image10.jpg" /><Relationship Id="rId0" Type="http://schemas.openxmlformats.org/officeDocument/2006/relationships/slideLayout" Target="../slideLayouts/slideLayout9.xml" 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image" Target="media/image12.jpg" /><Relationship Id="rId0" Type="http://schemas.openxmlformats.org/officeDocument/2006/relationships/slideLayout" Target="../slideLayouts/slideLayout2.xml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image" Target="media/image14.png" /><Relationship Id="rId0" Type="http://schemas.openxmlformats.org/officeDocument/2006/relationships/slideLayout" Target="../slideLayouts/slideLayout16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image" Target="media/image14.png" /><Relationship Id="rId0" Type="http://schemas.openxmlformats.org/officeDocument/2006/relationships/slideLayout" Target="../slideLayouts/slideLayout16.xml" /></Relationships>
</file>

<file path=ppt/slides/_rels/slide4.xml.rels><?xml version="1.0" encoding="UTF-8" standalone="yes"?><Relationships xmlns="http://schemas.openxmlformats.org/package/2006/relationships"><Relationship Id="rId2" Type="http://schemas.openxmlformats.org/officeDocument/2006/relationships/image" Target="media/image14.png" /><Relationship Id="rId0" Type="http://schemas.openxmlformats.org/officeDocument/2006/relationships/chart" Target="charts/chart1.xml" /><Relationship Id="rId1" Type="http://schemas.openxmlformats.org/officeDocument/2006/relationships/slideLayout" Target="../slideLayouts/slideLayout16.xml" /></Relationships>
</file>

<file path=ppt/slides/_rels/slide5.xml.rels><?xml version="1.0" encoding="UTF-8" standalone="yes"?><Relationships xmlns="http://schemas.openxmlformats.org/package/2006/relationships"><Relationship Id="rId8" Type="http://schemas.openxmlformats.org/officeDocument/2006/relationships/image" Target="media/image22.png" /><Relationship Id="rId7" Type="http://schemas.openxmlformats.org/officeDocument/2006/relationships/image" Target="media/image21.png" /><Relationship Id="rId6" Type="http://schemas.openxmlformats.org/officeDocument/2006/relationships/image" Target="media/image20.png" /><Relationship Id="rId1" Type="http://schemas.openxmlformats.org/officeDocument/2006/relationships/image" Target="media/image15.jpg" /><Relationship Id="rId0" Type="http://schemas.openxmlformats.org/officeDocument/2006/relationships/slideLayout" Target="../slideLayouts/slideLayout16.xml" /><Relationship Id="rId2" Type="http://schemas.openxmlformats.org/officeDocument/2006/relationships/image" Target="media/image16.png" /><Relationship Id="rId3" Type="http://schemas.openxmlformats.org/officeDocument/2006/relationships/image" Target="media/image17.png" /><Relationship Id="rId4" Type="http://schemas.openxmlformats.org/officeDocument/2006/relationships/image" Target="media/image18.png" /><Relationship Id="rId5" Type="http://schemas.openxmlformats.org/officeDocument/2006/relationships/image" Target="media/image19.png" /></Relationships>
</file>

<file path=ppt/slides/_rels/slide6.xml.rels><?xml version="1.0" encoding="UTF-8" standalone="yes"?><Relationships xmlns="http://schemas.openxmlformats.org/package/2006/relationships"><Relationship Id="rId7" Type="http://schemas.openxmlformats.org/officeDocument/2006/relationships/image" Target="media/image29.png" /><Relationship Id="rId6" Type="http://schemas.openxmlformats.org/officeDocument/2006/relationships/image" Target="media/image28.png" /><Relationship Id="rId1" Type="http://schemas.openxmlformats.org/officeDocument/2006/relationships/image" Target="media/image23.png" /><Relationship Id="rId0" Type="http://schemas.openxmlformats.org/officeDocument/2006/relationships/slideLayout" Target="../slideLayouts/slideLayout16.xml" /><Relationship Id="rId2" Type="http://schemas.openxmlformats.org/officeDocument/2006/relationships/image" Target="media/image24.png" /><Relationship Id="rId3" Type="http://schemas.openxmlformats.org/officeDocument/2006/relationships/image" Target="media/image25.png" /><Relationship Id="rId4" Type="http://schemas.openxmlformats.org/officeDocument/2006/relationships/image" Target="media/image26.png" /><Relationship Id="rId5" Type="http://schemas.openxmlformats.org/officeDocument/2006/relationships/image" Target="media/image27.png" /></Relationships>
</file>

<file path=ppt/slides/_rels/slide7.xml.rels><?xml version="1.0" encoding="UTF-8" standalone="yes"?><Relationships xmlns="http://schemas.openxmlformats.org/package/2006/relationships"><Relationship Id="rId4" Type="http://schemas.openxmlformats.org/officeDocument/2006/relationships/image" Target="media/image33.png" /><Relationship Id="rId3" Type="http://schemas.openxmlformats.org/officeDocument/2006/relationships/image" Target="media/image32.jpg" /><Relationship Id="rId2" Type="http://schemas.openxmlformats.org/officeDocument/2006/relationships/image" Target="media/image31.jpg" /><Relationship Id="rId0" Type="http://schemas.openxmlformats.org/officeDocument/2006/relationships/slideLayout" Target="../slideLayouts/slideLayout16.xml" /><Relationship Id="rId5" Type="http://schemas.openxmlformats.org/officeDocument/2006/relationships/image" Target="media/image28.png" /><Relationship Id="rId1" Type="http://schemas.openxmlformats.org/officeDocument/2006/relationships/image" Target="media/image30.jpg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image" Target="media/image10.jpg" /><Relationship Id="rId0" Type="http://schemas.openxmlformats.org/officeDocument/2006/relationships/slideLayout" Target="../slideLayouts/slideLayout16.xml" 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image" Target="media/image10.jpg" /><Relationship Id="rId0" Type="http://schemas.openxmlformats.org/officeDocument/2006/relationships/slideLayout" Target="../slideLayouts/slideLayout16.xml" /></Relationships>
</file>

<file path=ppt/slides/charts/chart1.xml><?xml version="1.0" encoding="utf-8"?>
<c:chartSpace xmlns:c="http://schemas.openxmlformats.org/drawingml/2006/chart" xmlns:a="http://schemas.openxmlformats.org/drawingml/2006/main">
  <c:lang val="zh-CN"/>
  <c:style val="106"/>
  <c:chart>
    <c:plotArea>
      <c:layout>
        <c:manualLayout>
          <c:layoutTarget val="inner"/>
          <c:xMode val="edge"/>
          <c:yMode val="edge"/>
          <c:x val="0.01326"/>
          <c:y val="0.00341"/>
          <c:w val="0.97348"/>
          <c:h val="0.92488"/>
        </c:manualLayout>
      </c:layout>
      <c:lineChart>
        <c:grouping val="standard"/>
        <c:varyColors val="false"/>
        <c:ser>
          <c:idx val="0"/>
          <c:order val="0"/>
          <c:tx>
            <c:strRe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B68142"/>
              </a:solidFill>
              <a:round/>
            </a:ln>
            <a:effectLst/>
          </c:spPr>
          <c:marker>
            <c:symbol val="none"/>
          </c:marker>
          <c:cat>
            <c:strRe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numCache>
                <c:formatCode>General</c:formatCode>
                <c:ptCount val="5"/>
                <c:pt idx="0">
                  <c:v>56</c:v>
                </c:pt>
                <c:pt idx="1">
                  <c:v>133</c:v>
                </c:pt>
                <c:pt idx="2">
                  <c:v>296</c:v>
                </c:pt>
                <c:pt idx="3">
                  <c:v>457</c:v>
                </c:pt>
                <c:pt idx="4">
                  <c:v>636</c:v>
                </c:pt>
              </c:numCache>
            </c:numRef>
          </c:val>
          <c:smooth val="false"/>
        </c:ser>
        <c:smooth val="false"/>
        <c:axId val="2055324400"/>
        <c:axId val="1712166688"/>
      </c:lineChart>
      <c:catAx>
        <c:axId val="2055324400"/>
        <c:scaling>
          <c:orientation val="minMax"/>
        </c:scaling>
        <c:delete/>
        <c:axPos val="b"/>
        <c:numFmt formatCode="General" sourceLinked="true"/>
        <c:majorTickMark val="none"/>
        <c:minorTickMark val="none"/>
        <c:tickLblPos val="nextTo"/>
        <c:crossAx val="1712166688"/>
        <c:crosses val="autoZero"/>
        <c:auto/>
        <c:lblAlgn val="ctr"/>
        <c:lblOffset val="100"/>
      </c:catAx>
      <c:valAx>
        <c:axId val="1712166688"/>
        <c:scaling>
          <c:orientation val="minMax"/>
        </c:scaling>
        <c:delete/>
        <c:axPos val="l"/>
        <c:numFmt formatCode="General" sourceLinked="true"/>
        <c:majorTickMark val="none"/>
        <c:minorTickMark val="none"/>
        <c:tickLblPos val="nextTo"/>
        <c:crossAx val="2055324400"/>
        <c:crosses val="autoZero"/>
        <c:crossBetween val="between"/>
      </c:valAx>
      <c:spPr>
        <a:noFill/>
        <a:ln>
          <a:noFill/>
        </a:ln>
        <a:effectLst/>
      </c:spPr>
    </c:plotArea>
    <c:plotVisOnly/>
    <c:dispBlanksAs val="gap"/>
  </c:chart>
  <c:spPr>
    <a:noFill/>
    <a:ln>
      <a:noFill/>
    </a:ln>
    <a:effectLst/>
  </c:spPr>
  <c:txPr>
    <a:bodyPr/>
    <a:p>
      <a:pPr>
        <a:defRPr lang="zh-CN"/>
      </a:pPr>
      <a:endParaRPr lang="zh-CN"/>
    </a:p>
  </c:txPr>
</c:chartSpace>
</file>

<file path=ppt/slides/slide1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4"/>
          <p:cNvPicPr>
            <a:picLocks noChangeAspect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12191999" cy="6858000"/>
          </a:xfrm>
          <a:prstGeom prst="rect"/>
        </p:spPr>
      </p:pic>
      <p:sp>
        <p:nvSpPr>
          <p:cNvPr id="56" name="Title 2"/>
          <p:cNvSpPr txBox="true"/>
          <p:nvPr/>
        </p:nvSpPr>
        <p:spPr>
          <a:xfrm>
            <a:off x="1039543" y="1342924"/>
            <a:ext cx="10112912" cy="1875408"/>
          </a:xfrm>
          <a:prstGeom prst="rect"/>
        </p:spPr>
        <p:txBody>
          <a:bodyPr vert="horz" lIns="0" tIns="45720" rIns="91440" bIns="45720" anchor="b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1"/>
              </a:spcBef>
              <a:buNone/>
              <a:defRPr sz="4800" b="false" i="false" kern="1200">
                <a:solidFill>
                  <a:schemeClr val="tx1"/>
                </a:solidFill>
                <a:latin typeface="PP Eiko Medium"/>
                <a:ea typeface="PP Eiko Medium"/>
              </a:defRPr>
            </a:lvl1pPr>
          </a:lstStyle>
          <a:p>
            <a:pPr/>
            <a:r>
              <a:rPr lang="en-GB" sz="2800">
                <a:latin typeface="Bodoni MT"/>
              </a:rPr>
              <a:t>Yearly Theme 2025</a:t>
            </a:r>
            <a:endParaRPr lang="en-GB" sz="2800">
              <a:latin typeface="Bodoni MT"/>
            </a:endParaRPr>
          </a:p>
        </p:txBody>
      </p:sp>
      <p:sp>
        <p:nvSpPr>
          <p:cNvPr id="57" name="Text Placeholder 4"/>
          <p:cNvSpPr txBox="true"/>
          <p:nvPr/>
        </p:nvSpPr>
        <p:spPr>
          <a:xfrm>
            <a:off x="1036098" y="4004691"/>
            <a:ext cx="4618121" cy="400050"/>
          </a:xfrm>
          <a:prstGeom prst="rect"/>
        </p:spPr>
        <p:txBody>
          <a:bodyPr vert="horz" lIns="36000" tIns="45720" rIns="91440" bIns="45720" anchor="ctr">
            <a:noAutofit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PP Neue Montreal Book"/>
                <a:ea typeface="等线"/>
              </a:defRPr>
            </a:lvl1pPr>
            <a:lvl2pPr marL="488950" lvl="1" indent="-260350" algn="l" defTabSz="9144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PP Neue Montreal Book"/>
                <a:ea typeface="等线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400" kern="1200">
                <a:solidFill>
                  <a:schemeClr val="tx1"/>
                </a:solidFill>
                <a:latin typeface="PP Neue Montreal Book"/>
                <a:ea typeface="等线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200" kern="1200">
                <a:solidFill>
                  <a:schemeClr val="tx1"/>
                </a:solidFill>
                <a:latin typeface="PP Neue Montreal Book"/>
                <a:ea typeface="等线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200" kern="1200">
                <a:solidFill>
                  <a:schemeClr val="tx1"/>
                </a:solidFill>
                <a:latin typeface="PP Neue Montreal Book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/>
            <a:r>
              <a:rPr lang="en-GB">
                <a:latin typeface="Neutra Text Light"/>
              </a:rPr>
              <a:t>November </a:t>
            </a:r>
            <a:r>
              <a:rPr lang="en-US">
                <a:latin typeface="Neutra Text Light"/>
              </a:rPr>
              <a:t>13</a:t>
            </a:r>
            <a:r>
              <a:rPr lang="en-GB">
                <a:latin typeface="Neutra Text Light"/>
              </a:rPr>
              <a:t>, 2023</a:t>
            </a:r>
            <a:r>
              <a:rPr lang="zh-CN">
                <a:latin typeface="Neutra Text Light"/>
              </a:rPr>
              <a:t> </a:t>
            </a:r>
            <a:endParaRPr lang="en-GB">
              <a:latin typeface="Neutra Text Light"/>
            </a:endParaRPr>
          </a:p>
        </p:txBody>
      </p:sp>
      <p:pic>
        <p:nvPicPr>
          <p:cNvPr id="58" name="helena-rubinstein-logo-vector.png"/>
          <p:cNvPicPr>
            <a:picLocks noChangeAspect="true"/>
          </p:cNvPicPr>
          <p:nvPr/>
        </p:nvPicPr>
        <p:blipFill>
          <a:blip r:embed="rId2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902536" y="1793744"/>
            <a:ext cx="1148811" cy="638228"/>
          </a:xfrm>
          <a:prstGeom prst="rect"/>
          <a:ln w="12700">
            <a:miter lim="800000"/>
          </a:ln>
        </p:spPr>
      </p:pic>
      <p:sp>
        <p:nvSpPr>
          <p:cNvPr id="59" name="Title 2"/>
          <p:cNvSpPr txBox="true"/>
          <p:nvPr/>
        </p:nvSpPr>
        <p:spPr>
          <a:xfrm>
            <a:off x="1023398" y="2197879"/>
            <a:ext cx="10112912" cy="1875408"/>
          </a:xfrm>
          <a:prstGeom prst="rect"/>
        </p:spPr>
        <p:txBody>
          <a:bodyPr vert="horz" lIns="0" tIns="45720" rIns="91440" bIns="45720" anchor="b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1"/>
              </a:spcBef>
              <a:buNone/>
              <a:defRPr sz="4800" b="false" i="false" kern="1200">
                <a:solidFill>
                  <a:schemeClr val="tx1"/>
                </a:solidFill>
                <a:latin typeface="PP Eiko Medium"/>
                <a:ea typeface="PP Eiko Medium"/>
              </a:defRPr>
            </a:lvl1pPr>
          </a:lstStyle>
          <a:p>
            <a:pPr/>
            <a:r>
              <a:rPr lang="en-GB" sz="6000">
                <a:latin typeface="Bodoni MT"/>
              </a:rPr>
              <a:t>Concept development</a:t>
            </a:r>
            <a:endParaRPr lang="en-GB" sz="6000">
              <a:latin typeface="Bodoni MT"/>
            </a:endParaRPr>
          </a:p>
        </p:txBody>
      </p:sp>
      <p:sp>
        <p:nvSpPr>
          <p:cNvPr id="60" name="内容占位符 5"/>
          <p:cNvSpPr>
            <a:spLocks noGrp="true"/>
          </p:cNvSpPr>
          <p:nvPr>
            <p:ph idx="12"/>
          </p:nvPr>
        </p:nvSpPr>
        <p:spPr/>
        <p:txBody>
          <a:bodyPr/>
          <a:p>
            <a:pPr/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/>
          <p:cNvPicPr>
            <a:picLocks noChangeAspect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6151" r="9586"/>
          <a:stretch/>
        </p:blipFill>
        <p:spPr>
          <a:xfrm rot="5400000">
            <a:off x="2667000" y="-2666998"/>
            <a:ext cx="6858002" cy="12192000"/>
          </a:xfrm>
          <a:prstGeom prst="rect"/>
        </p:spPr>
      </p:pic>
      <p:sp>
        <p:nvSpPr>
          <p:cNvPr id="8" name="矩形 11"/>
          <p:cNvSpPr/>
          <p:nvPr/>
        </p:nvSpPr>
        <p:spPr>
          <a:xfrm>
            <a:off x="0" y="-3"/>
            <a:ext cx="12192000" cy="6858003"/>
          </a:xfrm>
          <a:prstGeom prst="rect"/>
          <a:gradFill>
            <a:gsLst>
              <a:gs pos="0">
                <a:srgbClr val="000000">
                  <a:alpha val="49000"/>
                </a:srgbClr>
              </a:gs>
              <a:gs pos="54000">
                <a:schemeClr val="tx1">
                  <a:lumMod val="98015"/>
                  <a:alpha val="28627"/>
                </a:schemeClr>
              </a:gs>
            </a:gsLst>
            <a:lin ang="5400000" scaled="false"/>
          </a:gradFill>
          <a:ln w="12700">
            <a:noFill/>
            <a:prstDash val="solid"/>
            <a:miter lim="800000"/>
          </a:ln>
        </p:spPr>
        <p:txBody>
          <a:bodyPr anchor="ctr"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9" name="文本框 6"/>
          <p:cNvSpPr txBox="true"/>
          <p:nvPr/>
        </p:nvSpPr>
        <p:spPr>
          <a:xfrm>
            <a:off x="2045374" y="2968387"/>
            <a:ext cx="8196251" cy="769441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b="true">
                <a:solidFill>
                  <a:schemeClr val="bg1"/>
                </a:solidFill>
                <a:latin typeface="Neutra Tex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400" u="none" strike="noStrike" kern="1200" spc="0" baseline="0">
                <a:ln>
                  <a:noFill/>
                </a:ln>
                <a:effectLst/>
                <a:ea typeface="等线"/>
              </a:rPr>
              <a:t>LIVE THE INFINITY</a:t>
            </a:r>
            <a:endParaRPr lang="zh-CN" sz="4400" u="none" strike="noStrike" kern="1200" spc="0" baseline="0">
              <a:ln>
                <a:noFill/>
              </a:ln>
              <a:effectLst/>
              <a:ea typeface="等线"/>
            </a:endParaRPr>
          </a:p>
        </p:txBody>
      </p:sp>
      <p:sp>
        <p:nvSpPr>
          <p:cNvPr id="10" name="文本框 1"/>
          <p:cNvSpPr txBox="true"/>
          <p:nvPr/>
        </p:nvSpPr>
        <p:spPr>
          <a:xfrm>
            <a:off x="5628904" y="2553195"/>
            <a:ext cx="704616" cy="369332"/>
          </a:xfrm>
          <a:prstGeom prst="rect"/>
          <a:noFill/>
        </p:spPr>
        <p:txBody>
          <a:bodyPr wrap="none">
            <a:spAutoFit/>
          </a:bodyPr>
          <a:p>
            <a:pPr/>
            <a:r>
              <a:rPr lang="en-US">
                <a:solidFill>
                  <a:schemeClr val="bg1"/>
                </a:solidFill>
              </a:rPr>
              <a:t>Opt</a:t>
            </a:r>
            <a:r>
              <a:rPr lang="zh-CN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2</a:t>
            </a:r>
            <a:endParaRPr 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5"/>
          <p:cNvPicPr>
            <a:picLocks noChangeAspect="true"/>
          </p:cNvPicPr>
          <p:nvPr/>
        </p:nvPicPr>
        <p:blipFill>
          <a:blip r:embed="rId2">
            <a:lum bright="0" contrast="0"/>
            <a:extLst>
              <a:ext uri="">
                <a14:imgProps>
                  <a14:imgLayer r:embed="rId3"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 rot="16200000">
            <a:off x="2657856" y="-2657856"/>
            <a:ext cx="6876288" cy="12192000"/>
          </a:xfrm>
          <a:prstGeom prst="rect"/>
        </p:spPr>
      </p:pic>
      <p:sp>
        <p:nvSpPr>
          <p:cNvPr id="13" name="矩形 16"/>
          <p:cNvSpPr/>
          <p:nvPr/>
        </p:nvSpPr>
        <p:spPr>
          <a:xfrm>
            <a:off x="6248400" y="221673"/>
            <a:ext cx="5555673" cy="6428509"/>
          </a:xfrm>
          <a:prstGeom prst="rect"/>
          <a:solidFill>
            <a:schemeClr val="bg1">
              <a:lumMod val="95000"/>
              <a:alpha val="56000"/>
            </a:schemeClr>
          </a:solidFill>
          <a:ln w="12700">
            <a:noFill/>
            <a:prstDash val="solid"/>
            <a:miter lim="800000"/>
          </a:ln>
        </p:spPr>
        <p:txBody>
          <a:bodyPr anchor="ctr"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4" name="文本框 9"/>
          <p:cNvSpPr txBox="true"/>
          <p:nvPr/>
        </p:nvSpPr>
        <p:spPr>
          <a:xfrm>
            <a:off x="6774872" y="715021"/>
            <a:ext cx="5100710" cy="460375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b="true">
                <a:solidFill>
                  <a:schemeClr val="bg1"/>
                </a:solidFill>
                <a:latin typeface="Neutra Text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u="none" strike="noStrike" kern="1200" spc="0" baseline="0">
                <a:ln>
                  <a:noFill/>
                </a:ln>
                <a:solidFill>
                  <a:srgbClr val="272B4A"/>
                </a:solidFill>
                <a:effectLst/>
                <a:ea typeface="等线"/>
              </a:rPr>
              <a:t>Ignite</a:t>
            </a:r>
            <a:r>
              <a:rPr lang="en-US" sz="2400" u="none" strike="noStrike" kern="1200" spc="0" baseline="0">
                <a:ln>
                  <a:noFill/>
                </a:ln>
                <a:solidFill>
                  <a:srgbClr val="272B4A"/>
                </a:solidFill>
                <a:effectLst/>
                <a:ea typeface="等线"/>
              </a:rPr>
              <a:t> the infinity</a:t>
            </a:r>
            <a:endParaRPr/>
          </a:p>
        </p:txBody>
      </p:sp>
      <p:sp>
        <p:nvSpPr>
          <p:cNvPr id="15" name="文本框 2"/>
          <p:cNvSpPr txBox="true"/>
          <p:nvPr/>
        </p:nvSpPr>
        <p:spPr>
          <a:xfrm>
            <a:off x="1039092" y="660490"/>
            <a:ext cx="4718888" cy="400110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b="true">
                <a:solidFill>
                  <a:schemeClr val="bg1"/>
                </a:solidFill>
                <a:latin typeface="Neutra Text"/>
              </a:defRPr>
            </a:lvl1pPr>
          </a:lstStyle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000">
                <a:solidFill>
                  <a:schemeClr val="tx1"/>
                </a:solidFill>
                <a:latin typeface="FZLanTingHeiS-L-GB"/>
                <a:ea typeface="FZLanTingHeiS-L-GB"/>
              </a:rPr>
              <a:t>激活 美之无限</a:t>
            </a:r>
            <a:endParaRPr lang="zh-CN" sz="2000" u="none" strike="noStrike" kern="1200" spc="0" baseline="0">
              <a:ln>
                <a:noFill/>
              </a:ln>
              <a:solidFill>
                <a:schemeClr val="tx1"/>
              </a:solidFill>
              <a:effectLst/>
              <a:latin typeface="FZLanTingHeiS-L-GB"/>
              <a:ea typeface="FZLanTingHeiS-L-GB"/>
            </a:endParaRPr>
          </a:p>
        </p:txBody>
      </p:sp>
      <p:sp>
        <p:nvSpPr>
          <p:cNvPr id="16" name="文本框 6"/>
          <p:cNvSpPr txBox="true"/>
          <p:nvPr/>
        </p:nvSpPr>
        <p:spPr>
          <a:xfrm>
            <a:off x="6743207" y="1467484"/>
            <a:ext cx="5112326" cy="4632935"/>
          </a:xfrm>
          <a:prstGeom prst="rect"/>
          <a:noFill/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latin typeface="Neutra Text"/>
              </a:rPr>
              <a:t>Can youth bloom endlessly? </a:t>
            </a:r>
            <a:endParaRPr/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latin typeface="Neutra Text"/>
              </a:rPr>
              <a:t>Can beauty last</a:t>
            </a:r>
            <a:r>
              <a:rPr lang="zh-CN" sz="1300">
                <a:solidFill>
                  <a:srgbClr val="272B4A"/>
                </a:solidFill>
                <a:latin typeface="Neutra Text"/>
              </a:rPr>
              <a:t> </a:t>
            </a:r>
            <a:r>
              <a:rPr lang="en-US" sz="1300">
                <a:solidFill>
                  <a:srgbClr val="272B4A"/>
                </a:solidFill>
                <a:latin typeface="Neutra Text"/>
              </a:rPr>
              <a:t>forever?</a:t>
            </a:r>
            <a:br>
              <a:rPr lang="en-US" sz="1300">
                <a:solidFill>
                  <a:srgbClr val="272B4A"/>
                </a:solidFill>
              </a:rPr>
            </a:br>
            <a:endParaRPr lang="en-US" sz="1300">
              <a:solidFill>
                <a:srgbClr val="272B4A"/>
              </a:solidFill>
              <a:effectLst/>
              <a:latin typeface="Neutra Text"/>
            </a:endParaRPr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In our quest for enduring beauty, we push the</a:t>
            </a:r>
            <a:r>
              <a:rPr lang="zh-CN" sz="1300">
                <a:solidFill>
                  <a:srgbClr val="272B4A"/>
                </a:solidFill>
                <a:effectLst/>
                <a:latin typeface="Neutra Text"/>
              </a:rPr>
              <a:t> </a:t>
            </a: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limits</a:t>
            </a:r>
            <a:r>
              <a:rPr lang="zh-CN" sz="1300">
                <a:solidFill>
                  <a:srgbClr val="272B4A"/>
                </a:solidFill>
                <a:effectLst/>
                <a:latin typeface="Neutra Text"/>
              </a:rPr>
              <a:t> </a:t>
            </a: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of</a:t>
            </a:r>
            <a:r>
              <a:rPr lang="zh-CN" sz="1300">
                <a:solidFill>
                  <a:srgbClr val="272B4A"/>
                </a:solidFill>
                <a:effectLst/>
                <a:latin typeface="Neutra Text"/>
              </a:rPr>
              <a:t> </a:t>
            </a: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skin science. C</a:t>
            </a:r>
            <a:r>
              <a:rPr lang="en-US" sz="1300">
                <a:solidFill>
                  <a:srgbClr val="272B4A"/>
                </a:solidFill>
                <a:latin typeface="Neutra Text"/>
              </a:rPr>
              <a:t>rafting a narrative where HR becomes the alchemy of limitless possibilities.</a:t>
            </a:r>
            <a:endParaRPr/>
          </a:p>
          <a:p>
            <a:pPr algn="l">
              <a:lnSpc>
                <a:spcPct val="120000"/>
              </a:lnSpc>
            </a:pPr>
            <a:endParaRPr lang="en-US" sz="1300">
              <a:solidFill>
                <a:srgbClr val="272B4A"/>
              </a:solidFill>
              <a:latin typeface="Neutra Text"/>
            </a:endParaRPr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True legacy comes from constant self-reinvention, </a:t>
            </a:r>
            <a:endParaRPr/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and HR empowers women to repair, renew, and redefine.</a:t>
            </a:r>
            <a:endParaRPr/>
          </a:p>
          <a:p>
            <a:pPr algn="l">
              <a:lnSpc>
                <a:spcPct val="120000"/>
              </a:lnSpc>
            </a:pPr>
            <a:endParaRPr lang="en-US" sz="1300">
              <a:solidFill>
                <a:srgbClr val="272B4A"/>
              </a:solidFill>
              <a:effectLst/>
              <a:latin typeface="Neutra Text"/>
            </a:endParaRPr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Just as skin can find new life, so can ambition and dreams. </a:t>
            </a:r>
            <a:endParaRPr lang="en-US" sz="1300">
              <a:solidFill>
                <a:srgbClr val="272B4A"/>
              </a:solidFill>
              <a:latin typeface="Neutra Text"/>
            </a:endParaRPr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Life is your own odyssey, free from defined limits. </a:t>
            </a:r>
            <a:endParaRPr/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Doors are wide open; new realms await at any age.</a:t>
            </a:r>
            <a:endParaRPr/>
          </a:p>
          <a:p>
            <a:pPr algn="l">
              <a:lnSpc>
                <a:spcPct val="120000"/>
              </a:lnSpc>
            </a:pPr>
            <a:endParaRPr lang="en-US" sz="1300">
              <a:solidFill>
                <a:srgbClr val="272B4A"/>
              </a:solidFill>
              <a:effectLst/>
              <a:latin typeface="Neutra Text"/>
            </a:endParaRPr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Fueled by the HR power of beauty, </a:t>
            </a:r>
            <a:endParaRPr/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within you resides the infinite. </a:t>
            </a:r>
            <a:endParaRPr/>
          </a:p>
          <a:p>
            <a:pPr algn="l">
              <a:lnSpc>
                <a:spcPct val="120000"/>
              </a:lnSpc>
            </a:pPr>
            <a:endParaRPr lang="en-US" sz="1300">
              <a:solidFill>
                <a:srgbClr val="272B4A"/>
              </a:solidFill>
              <a:latin typeface="Neutra Text"/>
            </a:endParaRPr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Embrace it, embody it.</a:t>
            </a:r>
            <a:endParaRPr/>
          </a:p>
          <a:p>
            <a:pPr algn="l">
              <a:lnSpc>
                <a:spcPct val="120000"/>
              </a:lnSpc>
            </a:pPr>
            <a:r>
              <a:rPr lang="en-US" sz="1300">
                <a:solidFill>
                  <a:srgbClr val="272B4A"/>
                </a:solidFill>
                <a:effectLst/>
                <a:latin typeface="Neutra Text"/>
              </a:rPr>
              <a:t>Ignite the Infinity.</a:t>
            </a:r>
            <a:endParaRPr/>
          </a:p>
        </p:txBody>
      </p:sp>
      <p:sp>
        <p:nvSpPr>
          <p:cNvPr id="17" name="文本框 14"/>
          <p:cNvSpPr txBox="true"/>
          <p:nvPr/>
        </p:nvSpPr>
        <p:spPr>
          <a:xfrm>
            <a:off x="1060045" y="1487885"/>
            <a:ext cx="4905892" cy="4389856"/>
          </a:xfrm>
          <a:prstGeom prst="rect"/>
          <a:noFill/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青春是否能无尽绽放？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美丽是否可以超越时光？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endParaRPr lang="zh-CN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在对持久之美的追寻中，</a:t>
            </a:r>
            <a:r>
              <a:rPr lang="en-US" sz="1200" b="false" i="false">
                <a:solidFill>
                  <a:srgbClr val="272B4A"/>
                </a:solidFill>
                <a:effectLst/>
                <a:latin typeface="Söhne"/>
              </a:rPr>
              <a:t>HR</a:t>
            </a: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持续探索科学的边界，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练就引发无限新机的肌肤炼金术。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endParaRPr lang="zh-CN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真正的传承源于不断的自我再造，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而</a:t>
            </a:r>
            <a:r>
              <a:rPr lang="en-US" sz="1200" b="false" i="false">
                <a:solidFill>
                  <a:srgbClr val="272B4A"/>
                </a:solidFill>
                <a:effectLst/>
                <a:latin typeface="Söhne"/>
              </a:rPr>
              <a:t>HR</a:t>
            </a: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赋予女性修复自我、焕新自我和重新定义自我的力量。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endParaRPr lang="zh-CN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正如皮肤能拥有新生一样，抱负和梦想也能。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>
                <a:solidFill>
                  <a:srgbClr val="272B4A"/>
                </a:solidFill>
                <a:latin typeface="Söhne"/>
              </a:rPr>
              <a:t>人生</a:t>
            </a: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是你的个人史诗，没有任何人可以定义你旅程的终点。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endParaRPr lang="en-US" sz="1200">
              <a:solidFill>
                <a:srgbClr val="272B4A"/>
              </a:solidFill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可能性之门为你敞开，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在任何时刻，都能踏入新的境界。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endParaRPr lang="zh-CN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 b="false" i="false">
                <a:solidFill>
                  <a:srgbClr val="272B4A"/>
                </a:solidFill>
                <a:effectLst/>
                <a:latin typeface="Söhne"/>
              </a:rPr>
              <a:t>在至美力量的推动下，你即是可能性本身。</a:t>
            </a:r>
            <a:endParaRPr lang="en-US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r>
              <a:rPr lang="zh-CN" sz="1200">
                <a:solidFill>
                  <a:srgbClr val="272B4A"/>
                </a:solidFill>
                <a:latin typeface="Söhne"/>
              </a:rPr>
              <a:t>生命有限，人生之美无限。</a:t>
            </a:r>
            <a:endParaRPr lang="zh-CN" sz="1200" b="false" i="false">
              <a:solidFill>
                <a:srgbClr val="272B4A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</a:pPr>
            <a:endParaRPr lang="zh-CN" sz="1200">
              <a:solidFill>
                <a:srgbClr val="272B4A"/>
              </a:solidFill>
              <a:latin typeface="Neutra Text"/>
            </a:endParaRPr>
          </a:p>
        </p:txBody>
      </p:sp>
    </p:spTree>
  </p:cSld>
  <p:clrMapOvr>
    <a:masterClrMapping/>
  </p:clrMapOvr>
</p:sld>
</file>

<file path=ppt/slides/slide12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7"/>
          <p:cNvPicPr>
            <a:picLocks noChangeAspect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6151" r="9586"/>
          <a:stretch/>
        </p:blipFill>
        <p:spPr>
          <a:xfrm rot="5400000">
            <a:off x="2667000" y="-2666998"/>
            <a:ext cx="6858002" cy="12192000"/>
          </a:xfrm>
          <a:prstGeom prst="rect"/>
        </p:spPr>
      </p:pic>
      <p:sp>
        <p:nvSpPr>
          <p:cNvPr id="20" name="矩形 17"/>
          <p:cNvSpPr/>
          <p:nvPr/>
        </p:nvSpPr>
        <p:spPr>
          <a:xfrm>
            <a:off x="0" y="2"/>
            <a:ext cx="12207498" cy="6857998"/>
          </a:xfrm>
          <a:prstGeom prst="rect"/>
          <a:gradFill>
            <a:gsLst>
              <a:gs pos="8000">
                <a:srgbClr val="000000"/>
              </a:gs>
              <a:gs pos="99000">
                <a:schemeClr val="tx1">
                  <a:lumMod val="97000"/>
                  <a:alpha val="17033"/>
                </a:schemeClr>
              </a:gs>
            </a:gsLst>
            <a:lin ang="5400000" scaled="false"/>
          </a:gradFill>
          <a:ln w="12700">
            <a:noFill/>
            <a:prstDash val="solid"/>
            <a:miter lim="800000"/>
          </a:ln>
        </p:spPr>
        <p:txBody>
          <a:bodyPr anchor="ctr"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21" name="组合 11"/>
          <p:cNvGrpSpPr/>
          <p:nvPr/>
        </p:nvGrpSpPr>
        <p:grpSpPr>
          <a:xfrm>
            <a:off x="270402" y="2943637"/>
            <a:ext cx="8764910" cy="3083314"/>
            <a:chOff x="-197374" y="2081786"/>
            <a:chExt cx="8764910" cy="3083314"/>
          </a:xfrm>
        </p:grpSpPr>
        <p:sp>
          <p:nvSpPr>
            <p:cNvPr id="22" name="文本框 12"/>
            <p:cNvSpPr txBox="true"/>
            <p:nvPr/>
          </p:nvSpPr>
          <p:spPr>
            <a:xfrm>
              <a:off x="4527680" y="2856818"/>
              <a:ext cx="3911088" cy="307777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solidFill>
                    <a:srgbClr val="8B7F60"/>
                  </a:solidFill>
                  <a:latin typeface="Bodoni MT"/>
                </a:defRPr>
              </a:lvl1pPr>
            </a:lstStyle>
            <a:p>
              <a:pPr/>
              <a:r>
                <a:rPr lang="en-US" sz="1400">
                  <a:solidFill>
                    <a:srgbClr val="DDBA92"/>
                  </a:solidFill>
                </a:rPr>
                <a:t>STAND HIGHER, SEE FURTHER</a:t>
              </a:r>
              <a:endParaRPr lang="zh-CN" sz="1400">
                <a:solidFill>
                  <a:srgbClr val="DDBA92"/>
                </a:solidFill>
              </a:endParaRPr>
            </a:p>
          </p:txBody>
        </p:sp>
        <p:sp>
          <p:nvSpPr>
            <p:cNvPr id="23" name="文本框 15"/>
            <p:cNvSpPr txBox="true"/>
            <p:nvPr/>
          </p:nvSpPr>
          <p:spPr>
            <a:xfrm>
              <a:off x="3182894" y="3572107"/>
              <a:ext cx="3417636" cy="307777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latin typeface="Bodoni MT"/>
                </a:defRPr>
              </a:lvl1pPr>
            </a:lstStyle>
            <a:p>
              <a:pPr/>
              <a:r>
                <a:rPr lang="en-US" sz="1400">
                  <a:solidFill>
                    <a:srgbClr val="DDBA92"/>
                  </a:solidFill>
                </a:rPr>
                <a:t>LEAD WITH BEAUTY</a:t>
              </a:r>
              <a:endParaRPr lang="zh-CN" sz="1400">
                <a:solidFill>
                  <a:srgbClr val="DDBA92"/>
                </a:solidFill>
              </a:endParaRPr>
            </a:p>
          </p:txBody>
        </p:sp>
        <p:sp>
          <p:nvSpPr>
            <p:cNvPr id="24" name="文本框 18"/>
            <p:cNvSpPr txBox="true"/>
            <p:nvPr/>
          </p:nvSpPr>
          <p:spPr>
            <a:xfrm>
              <a:off x="3182894" y="3255740"/>
              <a:ext cx="3417636" cy="261610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solidFill>
                    <a:srgbClr val="8B7F60"/>
                  </a:solidFill>
                  <a:latin typeface="Neutra Text"/>
                </a:defRPr>
              </a:lvl1pPr>
            </a:lstStyle>
            <a:p>
              <a:pPr/>
              <a:r>
                <a:rPr lang="en-US" sz="1100">
                  <a:solidFill>
                    <a:srgbClr val="A88E6F"/>
                  </a:solidFill>
                </a:rPr>
                <a:t>2023</a:t>
              </a:r>
              <a:endParaRPr lang="zh-CN" sz="1100">
                <a:solidFill>
                  <a:srgbClr val="A88E6F"/>
                </a:solidFill>
              </a:endParaRPr>
            </a:p>
          </p:txBody>
        </p:sp>
        <p:sp>
          <p:nvSpPr>
            <p:cNvPr id="25" name="文本框 19"/>
            <p:cNvSpPr txBox="true"/>
            <p:nvPr/>
          </p:nvSpPr>
          <p:spPr>
            <a:xfrm>
              <a:off x="4804835" y="2599742"/>
              <a:ext cx="3417636" cy="261610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solidFill>
                    <a:srgbClr val="8B7F60"/>
                  </a:solidFill>
                  <a:latin typeface="Neutra Text"/>
                </a:defRPr>
              </a:lvl1pPr>
            </a:lstStyle>
            <a:p>
              <a:pPr/>
              <a:r>
                <a:rPr lang="en-US" sz="1100">
                  <a:solidFill>
                    <a:srgbClr val="A88E6F"/>
                  </a:solidFill>
                </a:rPr>
                <a:t>2024</a:t>
              </a:r>
              <a:endParaRPr lang="zh-CN" sz="1100">
                <a:solidFill>
                  <a:srgbClr val="A88E6F"/>
                </a:solidFill>
              </a:endParaRPr>
            </a:p>
          </p:txBody>
        </p:sp>
        <p:sp>
          <p:nvSpPr>
            <p:cNvPr id="26" name="文本框 20"/>
            <p:cNvSpPr txBox="true"/>
            <p:nvPr/>
          </p:nvSpPr>
          <p:spPr>
            <a:xfrm>
              <a:off x="1386385" y="4213395"/>
              <a:ext cx="3417636" cy="307777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latin typeface="Bodoni MT"/>
                </a:defRPr>
              </a:lvl1pPr>
            </a:lstStyle>
            <a:p>
              <a:pPr/>
              <a:r>
                <a:rPr lang="en-US" sz="1400">
                  <a:solidFill>
                    <a:srgbClr val="DDBA92"/>
                  </a:solidFill>
                </a:rPr>
                <a:t>BEAUTY</a:t>
              </a:r>
              <a:r>
                <a:rPr lang="zh-CN" sz="1400">
                  <a:solidFill>
                    <a:srgbClr val="DDBA92"/>
                  </a:solidFill>
                </a:rPr>
                <a:t> </a:t>
              </a:r>
              <a:r>
                <a:rPr lang="en-US" sz="1400">
                  <a:solidFill>
                    <a:srgbClr val="DDBA92"/>
                  </a:solidFill>
                </a:rPr>
                <a:t>AHEAD OF</a:t>
              </a:r>
              <a:r>
                <a:rPr lang="zh-CN" sz="1400">
                  <a:solidFill>
                    <a:srgbClr val="DDBA92"/>
                  </a:solidFill>
                </a:rPr>
                <a:t> </a:t>
              </a:r>
              <a:r>
                <a:rPr lang="en-US" sz="1400">
                  <a:solidFill>
                    <a:srgbClr val="DDBA92"/>
                  </a:solidFill>
                </a:rPr>
                <a:t>TIME</a:t>
              </a:r>
              <a:endParaRPr lang="zh-CN" sz="1400">
                <a:solidFill>
                  <a:srgbClr val="DDBA92"/>
                </a:solidFill>
              </a:endParaRPr>
            </a:p>
          </p:txBody>
        </p:sp>
        <p:sp>
          <p:nvSpPr>
            <p:cNvPr id="27" name="文本框 21"/>
            <p:cNvSpPr txBox="true"/>
            <p:nvPr/>
          </p:nvSpPr>
          <p:spPr>
            <a:xfrm>
              <a:off x="2090602" y="3926987"/>
              <a:ext cx="2009201" cy="261610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>
                  <a:solidFill>
                    <a:srgbClr val="A88E6F"/>
                  </a:solidFill>
                  <a:latin typeface="Neutra Text"/>
                </a:defRPr>
              </a:lvl1pPr>
            </a:lstStyle>
            <a:p>
              <a:pPr/>
              <a:r>
                <a:rPr lang="en-US" sz="1100"/>
                <a:t>2022</a:t>
              </a:r>
              <a:endParaRPr lang="zh-CN" sz="1100"/>
            </a:p>
          </p:txBody>
        </p:sp>
        <p:sp>
          <p:nvSpPr>
            <p:cNvPr id="28" name="文本框 22"/>
            <p:cNvSpPr txBox="true"/>
            <p:nvPr/>
          </p:nvSpPr>
          <p:spPr>
            <a:xfrm>
              <a:off x="-197374" y="4857323"/>
              <a:ext cx="3417636" cy="307777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2400">
                  <a:solidFill>
                    <a:srgbClr val="BBA484"/>
                  </a:solidFill>
                  <a:latin typeface="Neutra Text"/>
                </a:defRPr>
              </a:lvl1pPr>
            </a:lstStyle>
            <a:p>
              <a:pPr/>
              <a:r>
                <a:rPr lang="en-US" sz="1400">
                  <a:solidFill>
                    <a:srgbClr val="DDBA92"/>
                  </a:solidFill>
                  <a:latin typeface="Bodoni MT"/>
                </a:rPr>
                <a:t>POWER OF CHANGE</a:t>
              </a:r>
              <a:endParaRPr lang="zh-CN" sz="1400">
                <a:solidFill>
                  <a:srgbClr val="DDBA92"/>
                </a:solidFill>
                <a:latin typeface="Bodoni MT"/>
              </a:endParaRPr>
            </a:p>
          </p:txBody>
        </p:sp>
        <p:sp>
          <p:nvSpPr>
            <p:cNvPr id="29" name="文本框 23"/>
            <p:cNvSpPr txBox="true"/>
            <p:nvPr/>
          </p:nvSpPr>
          <p:spPr>
            <a:xfrm>
              <a:off x="708792" y="4578282"/>
              <a:ext cx="1605303" cy="261610"/>
            </a:xfrm>
            <a:prstGeom prst="rect"/>
            <a:noFill/>
          </p:spPr>
          <p:txBody>
            <a:bodyPr wrap="square">
              <a:spAutoFit/>
            </a:bodyPr>
            <a:p>
              <a:pPr algn="ctr"/>
              <a:r>
                <a:rPr lang="en-US" sz="1100">
                  <a:solidFill>
                    <a:srgbClr val="A88E6F"/>
                  </a:solidFill>
                  <a:latin typeface="Neutra Text"/>
                </a:rPr>
                <a:t>2021</a:t>
              </a:r>
              <a:endParaRPr lang="zh-CN" sz="1100">
                <a:solidFill>
                  <a:srgbClr val="A88E6F"/>
                </a:solidFill>
                <a:latin typeface="Neutra Text"/>
              </a:endParaRPr>
            </a:p>
          </p:txBody>
        </p:sp>
        <p:cxnSp>
          <p:nvCxnSpPr>
            <p:cNvPr id="30" name="直线连接符 24"/>
            <p:cNvCxnSpPr/>
            <p:nvPr/>
          </p:nvCxnSpPr>
          <p:spPr>
            <a:xfrm>
              <a:off x="2513773" y="5026600"/>
              <a:ext cx="581430" cy="0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31" name="直线连接符 25"/>
            <p:cNvCxnSpPr/>
            <p:nvPr/>
          </p:nvCxnSpPr>
          <p:spPr>
            <a:xfrm flipV="true">
              <a:off x="3095203" y="4578282"/>
              <a:ext cx="0" cy="457888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32" name="直线连接符 26"/>
            <p:cNvCxnSpPr/>
            <p:nvPr/>
          </p:nvCxnSpPr>
          <p:spPr>
            <a:xfrm>
              <a:off x="4328506" y="4365418"/>
              <a:ext cx="581430" cy="0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33" name="直线连接符 27"/>
            <p:cNvCxnSpPr/>
            <p:nvPr/>
          </p:nvCxnSpPr>
          <p:spPr>
            <a:xfrm flipV="true">
              <a:off x="4909936" y="3917100"/>
              <a:ext cx="0" cy="457888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34" name="直线连接符 28"/>
            <p:cNvCxnSpPr/>
            <p:nvPr/>
          </p:nvCxnSpPr>
          <p:spPr>
            <a:xfrm>
              <a:off x="5932223" y="3718305"/>
              <a:ext cx="581430" cy="0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35" name="直线连接符 29"/>
            <p:cNvCxnSpPr/>
            <p:nvPr/>
          </p:nvCxnSpPr>
          <p:spPr>
            <a:xfrm flipV="true">
              <a:off x="6513653" y="3269987"/>
              <a:ext cx="0" cy="457888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36" name="直线连接符 31"/>
            <p:cNvCxnSpPr/>
            <p:nvPr/>
          </p:nvCxnSpPr>
          <p:spPr>
            <a:xfrm>
              <a:off x="7986106" y="3000852"/>
              <a:ext cx="581430" cy="0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37" name="直线连接符 32"/>
            <p:cNvCxnSpPr/>
            <p:nvPr/>
          </p:nvCxnSpPr>
          <p:spPr>
            <a:xfrm flipV="true">
              <a:off x="8567536" y="2081786"/>
              <a:ext cx="0" cy="928636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</p:grpSp>
      <p:sp>
        <p:nvSpPr>
          <p:cNvPr id="38" name="文本框 33"/>
          <p:cNvSpPr txBox="true"/>
          <p:nvPr/>
        </p:nvSpPr>
        <p:spPr>
          <a:xfrm>
            <a:off x="4554659" y="1861653"/>
            <a:ext cx="8600698" cy="706755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sz="1600">
                <a:solidFill>
                  <a:srgbClr val="8B7F60"/>
                </a:solidFill>
                <a:latin typeface="Bodoni M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u="none" strike="noStrike" kern="1200" spc="0" baseline="0">
                <a:ln>
                  <a:noFill/>
                </a:ln>
                <a:solidFill>
                  <a:schemeClr val="bg1"/>
                </a:solidFill>
                <a:effectLst/>
                <a:ea typeface="等线"/>
              </a:rPr>
              <a:t>LIVE THE INFINITY</a:t>
            </a:r>
            <a:endParaRPr/>
          </a:p>
        </p:txBody>
      </p:sp>
      <p:sp>
        <p:nvSpPr>
          <p:cNvPr id="39" name="文本框 34"/>
          <p:cNvSpPr txBox="true"/>
          <p:nvPr/>
        </p:nvSpPr>
        <p:spPr>
          <a:xfrm>
            <a:off x="7159069" y="1387871"/>
            <a:ext cx="3417636" cy="307777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sz="1600">
                <a:solidFill>
                  <a:srgbClr val="8B7F60"/>
                </a:solidFill>
                <a:latin typeface="Neutra Text"/>
              </a:defRPr>
            </a:lvl1pPr>
          </a:lstStyle>
          <a:p>
            <a:pPr/>
            <a:r>
              <a:rPr lang="en-US" sz="1400">
                <a:solidFill>
                  <a:srgbClr val="DDBA92"/>
                </a:solidFill>
              </a:rPr>
              <a:t>2025</a:t>
            </a:r>
            <a:endParaRPr lang="zh-CN" sz="1400">
              <a:solidFill>
                <a:srgbClr val="DDBA9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"/>
          <p:cNvPicPr>
            <a:picLocks noChangeAspect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6151" r="9586"/>
          <a:stretch/>
        </p:blipFill>
        <p:spPr>
          <a:xfrm rot="5400000">
            <a:off x="2667000" y="-2666998"/>
            <a:ext cx="6858002" cy="12192000"/>
          </a:xfrm>
          <a:prstGeom prst="rect"/>
        </p:spPr>
      </p:pic>
      <p:sp>
        <p:nvSpPr>
          <p:cNvPr id="42" name="矩形 6"/>
          <p:cNvSpPr/>
          <p:nvPr/>
        </p:nvSpPr>
        <p:spPr>
          <a:xfrm>
            <a:off x="0" y="0"/>
            <a:ext cx="12207498" cy="6857998"/>
          </a:xfrm>
          <a:prstGeom prst="rect"/>
          <a:gradFill>
            <a:gsLst>
              <a:gs pos="8000">
                <a:srgbClr val="000000"/>
              </a:gs>
              <a:gs pos="99000">
                <a:schemeClr val="tx1">
                  <a:lumMod val="97000"/>
                  <a:alpha val="17033"/>
                </a:schemeClr>
              </a:gs>
            </a:gsLst>
            <a:lin ang="5400000" scaled="false"/>
          </a:gradFill>
          <a:ln w="12700">
            <a:noFill/>
            <a:prstDash val="solid"/>
            <a:miter lim="800000"/>
          </a:ln>
        </p:spPr>
        <p:txBody>
          <a:bodyPr anchor="ctr"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3" name="文本框 33"/>
          <p:cNvSpPr txBox="true"/>
          <p:nvPr/>
        </p:nvSpPr>
        <p:spPr>
          <a:xfrm>
            <a:off x="3831452" y="2599480"/>
            <a:ext cx="8600698" cy="707886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sz="1600">
                <a:solidFill>
                  <a:srgbClr val="8B7F60"/>
                </a:solidFill>
                <a:latin typeface="Bodoni M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u="none" strike="noStrike" kern="1200" spc="0" baseline="0">
                <a:ln>
                  <a:noFill/>
                </a:ln>
                <a:solidFill>
                  <a:schemeClr val="bg1"/>
                </a:solidFill>
                <a:effectLst/>
                <a:ea typeface="等线"/>
              </a:rPr>
              <a:t>LIVE THE INFINITY</a:t>
            </a:r>
            <a:endParaRPr/>
          </a:p>
        </p:txBody>
      </p:sp>
      <p:sp>
        <p:nvSpPr>
          <p:cNvPr id="44" name="文本框 34"/>
          <p:cNvSpPr txBox="true"/>
          <p:nvPr/>
        </p:nvSpPr>
        <p:spPr>
          <a:xfrm>
            <a:off x="6435862" y="2125698"/>
            <a:ext cx="3417636" cy="307777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sz="1600">
                <a:solidFill>
                  <a:srgbClr val="8B7F60"/>
                </a:solidFill>
                <a:latin typeface="Neutra Text"/>
              </a:defRPr>
            </a:lvl1pPr>
          </a:lstStyle>
          <a:p>
            <a:pPr/>
            <a:r>
              <a:rPr lang="en-US" sz="1400">
                <a:solidFill>
                  <a:srgbClr val="DDBA92"/>
                </a:solidFill>
              </a:rPr>
              <a:t>2025</a:t>
            </a:r>
            <a:endParaRPr lang="zh-CN" sz="1400">
              <a:solidFill>
                <a:srgbClr val="DDBA92"/>
              </a:solidFill>
            </a:endParaRPr>
          </a:p>
        </p:txBody>
      </p:sp>
      <p:sp>
        <p:nvSpPr>
          <p:cNvPr id="45" name="文本框 5"/>
          <p:cNvSpPr txBox="true"/>
          <p:nvPr/>
        </p:nvSpPr>
        <p:spPr>
          <a:xfrm>
            <a:off x="1503964" y="3428999"/>
            <a:ext cx="2063703" cy="338554"/>
          </a:xfrm>
          <a:prstGeom prst="rect"/>
          <a:noFill/>
        </p:spPr>
        <p:txBody>
          <a:bodyPr wrap="square">
            <a:spAutoFit/>
          </a:bodyPr>
          <a:p>
            <a:pPr/>
            <a:r>
              <a:rPr lang="en-US" sz="1600">
                <a:solidFill>
                  <a:schemeClr val="bg1"/>
                </a:solidFill>
                <a:latin typeface="Neutra Text Light"/>
              </a:rPr>
              <a:t>Alternative</a:t>
            </a:r>
            <a:r>
              <a:rPr lang="zh-CN" sz="16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1600">
                <a:solidFill>
                  <a:schemeClr val="bg1"/>
                </a:solidFill>
                <a:latin typeface="Neutra Text Light"/>
              </a:rPr>
              <a:t>options</a:t>
            </a:r>
            <a:endParaRPr lang="zh-CN" sz="1600">
              <a:solidFill>
                <a:schemeClr val="bg1"/>
              </a:solidFill>
              <a:latin typeface="Neutra Text Light"/>
            </a:endParaRPr>
          </a:p>
        </p:txBody>
      </p:sp>
      <p:sp>
        <p:nvSpPr>
          <p:cNvPr id="46" name="文本框 1"/>
          <p:cNvSpPr txBox="true"/>
          <p:nvPr/>
        </p:nvSpPr>
        <p:spPr>
          <a:xfrm>
            <a:off x="6096000" y="4067372"/>
            <a:ext cx="3911088" cy="307777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sz="1600">
                <a:solidFill>
                  <a:srgbClr val="8B7F60"/>
                </a:solidFill>
                <a:latin typeface="Bodoni M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u="none" strike="noStrike" kern="1200" spc="0" baseline="0">
                <a:ln>
                  <a:noFill/>
                </a:ln>
                <a:solidFill>
                  <a:srgbClr val="DDBA92"/>
                </a:solidFill>
                <a:effectLst/>
                <a:ea typeface="等线"/>
              </a:rPr>
              <a:t>TIME TO REGENERATE</a:t>
            </a:r>
            <a:endParaRPr lang="zh-CN" sz="1400" u="none" strike="noStrike" kern="1200" spc="0" baseline="0">
              <a:ln>
                <a:noFill/>
              </a:ln>
              <a:solidFill>
                <a:srgbClr val="DDBA92"/>
              </a:solidFill>
              <a:effectLst/>
              <a:ea typeface="等线"/>
            </a:endParaRPr>
          </a:p>
        </p:txBody>
      </p:sp>
      <p:sp>
        <p:nvSpPr>
          <p:cNvPr id="47" name="文本框 2"/>
          <p:cNvSpPr txBox="true"/>
          <p:nvPr/>
        </p:nvSpPr>
        <p:spPr>
          <a:xfrm>
            <a:off x="6096000" y="4445260"/>
            <a:ext cx="3911088" cy="307777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sz="1600">
                <a:solidFill>
                  <a:srgbClr val="8B7F60"/>
                </a:solidFill>
                <a:latin typeface="Bodoni M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u="none" strike="noStrike" kern="1200" spc="0" baseline="0">
                <a:ln>
                  <a:noFill/>
                </a:ln>
                <a:solidFill>
                  <a:srgbClr val="DDBA92"/>
                </a:solidFill>
                <a:effectLst/>
                <a:ea typeface="等线"/>
              </a:rPr>
              <a:t>BORN AGAIN</a:t>
            </a:r>
            <a:endParaRPr lang="zh-CN" sz="1400" u="none" strike="noStrike" kern="1200" spc="0" baseline="0">
              <a:ln>
                <a:noFill/>
              </a:ln>
              <a:solidFill>
                <a:srgbClr val="DDBA92"/>
              </a:solidFill>
              <a:effectLst/>
              <a:ea typeface="等线"/>
            </a:endParaRPr>
          </a:p>
        </p:txBody>
      </p:sp>
      <p:sp>
        <p:nvSpPr>
          <p:cNvPr id="48" name="文本框 3"/>
          <p:cNvSpPr txBox="true"/>
          <p:nvPr/>
        </p:nvSpPr>
        <p:spPr>
          <a:xfrm>
            <a:off x="6096000" y="3664545"/>
            <a:ext cx="3911088" cy="307777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sz="1600">
                <a:solidFill>
                  <a:srgbClr val="8B7F60"/>
                </a:solidFill>
                <a:latin typeface="Bodoni M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u="none" strike="noStrike" kern="1200" spc="0" baseline="0">
                <a:ln>
                  <a:noFill/>
                </a:ln>
                <a:solidFill>
                  <a:srgbClr val="DDBA92"/>
                </a:solidFill>
                <a:effectLst/>
                <a:ea typeface="等线"/>
              </a:rPr>
              <a:t>IGNITE THE INFINITY  </a:t>
            </a:r>
            <a:endParaRPr lang="zh-CN" sz="1400" u="none" strike="noStrike" kern="1200" spc="0" baseline="0">
              <a:ln>
                <a:noFill/>
              </a:ln>
              <a:solidFill>
                <a:srgbClr val="DDBA92"/>
              </a:solidFill>
              <a:effectLst/>
              <a:ea typeface="等线"/>
            </a:endParaRPr>
          </a:p>
        </p:txBody>
      </p:sp>
    </p:spTree>
  </p:cSld>
  <p:clrMapOvr>
    <a:masterClrMapping/>
  </p:clrMapOvr>
</p:sld>
</file>

<file path=ppt/slides/slide14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"/>
          <p:cNvPicPr>
            <a:picLocks noChangeAspect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12191999" cy="6858000"/>
          </a:xfrm>
          <a:prstGeom prst="rect"/>
        </p:spPr>
      </p:pic>
      <p:sp>
        <p:nvSpPr>
          <p:cNvPr id="51" name="Text Placeholder 4"/>
          <p:cNvSpPr txBox="true"/>
          <p:nvPr/>
        </p:nvSpPr>
        <p:spPr>
          <a:xfrm>
            <a:off x="1036098" y="4004691"/>
            <a:ext cx="4618121" cy="400050"/>
          </a:xfrm>
          <a:prstGeom prst="rect"/>
        </p:spPr>
        <p:txBody>
          <a:bodyPr vert="horz" lIns="36000" tIns="45720" rIns="91440" bIns="45720" anchor="ctr">
            <a:noAutofit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sz="1600" kern="1200">
                <a:solidFill>
                  <a:schemeClr val="tx1"/>
                </a:solidFill>
                <a:latin typeface="PP Neue Montreal Book"/>
                <a:ea typeface="等线"/>
              </a:defRPr>
            </a:lvl1pPr>
            <a:lvl2pPr marL="488950" lvl="1" indent="-260350" algn="l" defTabSz="9144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PP Neue Montreal Book"/>
                <a:ea typeface="等线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400" kern="1200">
                <a:solidFill>
                  <a:schemeClr val="tx1"/>
                </a:solidFill>
                <a:latin typeface="PP Neue Montreal Book"/>
                <a:ea typeface="等线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200" kern="1200">
                <a:solidFill>
                  <a:schemeClr val="tx1"/>
                </a:solidFill>
                <a:latin typeface="PP Neue Montreal Book"/>
                <a:ea typeface="等线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sz="1200" kern="1200">
                <a:solidFill>
                  <a:schemeClr val="tx1"/>
                </a:solidFill>
                <a:latin typeface="PP Neue Montreal Book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/>
            <a:r>
              <a:rPr lang="en-GB">
                <a:latin typeface="Neutra Text Light"/>
              </a:rPr>
              <a:t>November </a:t>
            </a:r>
            <a:r>
              <a:rPr lang="en-US">
                <a:latin typeface="Neutra Text Light"/>
              </a:rPr>
              <a:t>13</a:t>
            </a:r>
            <a:r>
              <a:rPr lang="en-GB">
                <a:latin typeface="Neutra Text Light"/>
              </a:rPr>
              <a:t>, 2023</a:t>
            </a:r>
            <a:r>
              <a:rPr lang="zh-CN">
                <a:latin typeface="Neutra Text Light"/>
              </a:rPr>
              <a:t> </a:t>
            </a:r>
            <a:endParaRPr lang="en-GB">
              <a:latin typeface="Neutra Text Light"/>
            </a:endParaRPr>
          </a:p>
        </p:txBody>
      </p:sp>
      <p:sp>
        <p:nvSpPr>
          <p:cNvPr id="52" name="Title 2"/>
          <p:cNvSpPr txBox="true"/>
          <p:nvPr/>
        </p:nvSpPr>
        <p:spPr>
          <a:xfrm>
            <a:off x="1023398" y="2197879"/>
            <a:ext cx="10112912" cy="1875408"/>
          </a:xfrm>
          <a:prstGeom prst="rect"/>
        </p:spPr>
        <p:txBody>
          <a:bodyPr vert="horz" lIns="0" tIns="45720" rIns="91440" bIns="45720" anchor="b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1"/>
              </a:spcBef>
              <a:buNone/>
              <a:defRPr sz="4800" b="false" i="false" kern="1200">
                <a:solidFill>
                  <a:schemeClr val="tx1"/>
                </a:solidFill>
                <a:latin typeface="PP Eiko Medium"/>
                <a:ea typeface="PP Eiko Medium"/>
              </a:defRPr>
            </a:lvl1pPr>
          </a:lstStyle>
          <a:p>
            <a:pPr/>
            <a:r>
              <a:rPr lang="en-GB" sz="6000">
                <a:latin typeface="Bodoni MT"/>
              </a:rPr>
              <a:t>Thanks</a:t>
            </a:r>
            <a:endParaRPr lang="en-GB" sz="6000">
              <a:latin typeface="Bodoni MT"/>
            </a:endParaRPr>
          </a:p>
        </p:txBody>
      </p:sp>
      <p:sp>
        <p:nvSpPr>
          <p:cNvPr id="53" name="内容占位符 5"/>
          <p:cNvSpPr>
            <a:spLocks noGrp="true"/>
          </p:cNvSpPr>
          <p:nvPr>
            <p:ph idx="12"/>
          </p:nvPr>
        </p:nvSpPr>
        <p:spPr/>
        <p:txBody>
          <a:bodyPr/>
          <a:p>
            <a:pPr/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16"/>
          <p:cNvPicPr>
            <a:picLocks noChangeAspect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1"/>
            <a:ext cx="12207498" cy="6858000"/>
          </a:xfrm>
          <a:prstGeom prst="rect"/>
        </p:spPr>
      </p:pic>
      <p:sp>
        <p:nvSpPr>
          <p:cNvPr id="63" name="矩形 17"/>
          <p:cNvSpPr/>
          <p:nvPr/>
        </p:nvSpPr>
        <p:spPr>
          <a:xfrm>
            <a:off x="0" y="3"/>
            <a:ext cx="12207498" cy="6857997"/>
          </a:xfrm>
          <a:prstGeom prst="rect"/>
          <a:gradFill>
            <a:gsLst>
              <a:gs pos="40000">
                <a:srgbClr val="000000"/>
              </a:gs>
              <a:gs pos="100000">
                <a:schemeClr val="tx1">
                  <a:lumMod val="98015"/>
                  <a:alpha val="58176"/>
                </a:schemeClr>
              </a:gs>
            </a:gsLst>
            <a:lin ang="5400000" scaled="false"/>
          </a:gradFill>
          <a:ln w="12700">
            <a:noFill/>
            <a:prstDash val="solid"/>
            <a:miter lim="800000"/>
          </a:ln>
        </p:spPr>
        <p:txBody>
          <a:bodyPr anchor="ctr"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800" b="false" i="false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Calibri"/>
              <a:ea typeface="等线"/>
            </a:endParaRPr>
          </a:p>
        </p:txBody>
      </p:sp>
      <p:grpSp>
        <p:nvGrpSpPr>
          <p:cNvPr id="64" name="组合 70"/>
          <p:cNvGrpSpPr/>
          <p:nvPr/>
        </p:nvGrpSpPr>
        <p:grpSpPr>
          <a:xfrm>
            <a:off x="1021995" y="2108360"/>
            <a:ext cx="10186564" cy="2994707"/>
            <a:chOff x="126762" y="2231948"/>
            <a:chExt cx="10186564" cy="2994707"/>
          </a:xfrm>
        </p:grpSpPr>
        <p:sp>
          <p:nvSpPr>
            <p:cNvPr id="65" name="文本框 2"/>
            <p:cNvSpPr txBox="true"/>
            <p:nvPr/>
          </p:nvSpPr>
          <p:spPr>
            <a:xfrm>
              <a:off x="6402238" y="2489024"/>
              <a:ext cx="3911088" cy="369332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solidFill>
                    <a:srgbClr val="8B7F60"/>
                  </a:solidFill>
                  <a:latin typeface="Bodoni M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Bodoni MT"/>
                  <a:ea typeface="等线"/>
                </a:rPr>
                <a:t>STAND </a:t>
              </a: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Bodoni MT"/>
                  <a:ea typeface="等线"/>
                </a:rPr>
                <a:t>HIGHER</a:t>
              </a: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Bodoni MT"/>
                  <a:ea typeface="等线"/>
                </a:rPr>
                <a:t>, SEE FURTHER</a:t>
              </a:r>
              <a:endParaRPr lang="zh-CN" sz="1800" b="false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Bodoni MT"/>
                <a:ea typeface="等线"/>
              </a:endParaRPr>
            </a:p>
          </p:txBody>
        </p:sp>
        <p:sp>
          <p:nvSpPr>
            <p:cNvPr id="66" name="文本框 3"/>
            <p:cNvSpPr txBox="true"/>
            <p:nvPr/>
          </p:nvSpPr>
          <p:spPr>
            <a:xfrm>
              <a:off x="4656935" y="3430149"/>
              <a:ext cx="3417636" cy="369332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latin typeface="Bodoni M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800" i="false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Bodoni MT"/>
                  <a:ea typeface="等线"/>
                </a:rPr>
                <a:t>LEAD</a:t>
              </a: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Bodoni MT"/>
                  <a:ea typeface="等线"/>
                </a:rPr>
                <a:t> </a:t>
              </a: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Bodoni MT"/>
                  <a:ea typeface="等线"/>
                </a:rPr>
                <a:t>WITH BEAUTY</a:t>
              </a:r>
              <a:endParaRPr lang="zh-CN" sz="1800" b="false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Bodoni MT"/>
                <a:ea typeface="等线"/>
              </a:endParaRPr>
            </a:p>
          </p:txBody>
        </p:sp>
        <p:sp>
          <p:nvSpPr>
            <p:cNvPr id="67" name="文本框 4"/>
            <p:cNvSpPr txBox="true"/>
            <p:nvPr/>
          </p:nvSpPr>
          <p:spPr>
            <a:xfrm>
              <a:off x="4656935" y="3113782"/>
              <a:ext cx="3417636" cy="307777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solidFill>
                    <a:srgbClr val="8B7F60"/>
                  </a:solidFill>
                  <a:latin typeface="Neutra Tex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false" i="false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"/>
                  <a:ea typeface="等线"/>
                </a:rPr>
                <a:t>2023</a:t>
              </a:r>
              <a:endParaRPr lang="zh-CN" sz="1400" b="false" i="false" u="none" strike="noStrike" kern="1200" spc="0" baseline="0">
                <a:ln>
                  <a:noFill/>
                </a:ln>
                <a:solidFill>
                  <a:srgbClr val="DDBA92"/>
                </a:solidFill>
                <a:effectLst/>
                <a:latin typeface="Neutra Text"/>
                <a:ea typeface="等线"/>
              </a:endParaRPr>
            </a:p>
          </p:txBody>
        </p:sp>
        <p:sp>
          <p:nvSpPr>
            <p:cNvPr id="68" name="文本框 5"/>
            <p:cNvSpPr txBox="true"/>
            <p:nvPr/>
          </p:nvSpPr>
          <p:spPr>
            <a:xfrm>
              <a:off x="6679393" y="2231948"/>
              <a:ext cx="3417636" cy="307777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solidFill>
                    <a:srgbClr val="8B7F60"/>
                  </a:solidFill>
                  <a:latin typeface="Neutra Tex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false" i="false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"/>
                  <a:ea typeface="等线"/>
                </a:rPr>
                <a:t>2024</a:t>
              </a:r>
              <a:endParaRPr lang="zh-CN" sz="1400" b="false" i="false" u="none" strike="noStrike" kern="1200" spc="0" baseline="0">
                <a:ln>
                  <a:noFill/>
                </a:ln>
                <a:solidFill>
                  <a:srgbClr val="DDBA92"/>
                </a:solidFill>
                <a:effectLst/>
                <a:latin typeface="Neutra Text"/>
                <a:ea typeface="等线"/>
              </a:endParaRPr>
            </a:p>
          </p:txBody>
        </p:sp>
        <p:sp>
          <p:nvSpPr>
            <p:cNvPr id="69" name="文本框 9"/>
            <p:cNvSpPr txBox="true"/>
            <p:nvPr/>
          </p:nvSpPr>
          <p:spPr>
            <a:xfrm>
              <a:off x="2333417" y="4213395"/>
              <a:ext cx="3417636" cy="369332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1600">
                  <a:latin typeface="Bodoni M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Bodoni MT"/>
                  <a:ea typeface="等线"/>
                </a:rPr>
                <a:t>BEAUTY</a:t>
              </a:r>
              <a:r>
                <a:rPr lang="zh-CN" sz="1800" b="false" i="false" u="none" strike="noStrike" kern="1200" spc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Bodoni MT"/>
                  <a:ea typeface="等线"/>
                </a:rPr>
                <a:t> </a:t>
              </a:r>
              <a:r>
                <a:rPr lang="en-US" sz="1800">
                  <a:solidFill>
                    <a:srgbClr val="DBB774"/>
                  </a:solidFill>
                  <a:ea typeface="等线"/>
                </a:rPr>
                <a:t>AHEAD</a:t>
              </a: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Bodoni MT"/>
                  <a:ea typeface="等线"/>
                </a:rPr>
                <a:t> </a:t>
              </a: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Bodoni MT"/>
                  <a:ea typeface="等线"/>
                </a:rPr>
                <a:t>OF</a:t>
              </a:r>
              <a:r>
                <a:rPr lang="zh-CN" sz="1800" b="false" i="false" u="none" strike="noStrike" kern="1200" spc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Bodoni MT"/>
                  <a:ea typeface="等线"/>
                </a:rPr>
                <a:t> </a:t>
              </a: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Bodoni MT"/>
                  <a:ea typeface="等线"/>
                </a:rPr>
                <a:t>TIME</a:t>
              </a:r>
              <a:endParaRPr lang="zh-CN" sz="1800" b="false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Bodoni MT"/>
                <a:ea typeface="等线"/>
              </a:endParaRPr>
            </a:p>
          </p:txBody>
        </p:sp>
        <p:sp>
          <p:nvSpPr>
            <p:cNvPr id="70" name="文本框 10"/>
            <p:cNvSpPr txBox="true"/>
            <p:nvPr/>
          </p:nvSpPr>
          <p:spPr>
            <a:xfrm>
              <a:off x="3037634" y="3926987"/>
              <a:ext cx="2009201" cy="307777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>
                  <a:solidFill>
                    <a:srgbClr val="A88E6F"/>
                  </a:solidFill>
                  <a:latin typeface="Neutra Tex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false" i="false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"/>
                  <a:ea typeface="等线"/>
                </a:rPr>
                <a:t>2022</a:t>
              </a:r>
              <a:endParaRPr lang="zh-CN" sz="1400" b="false" i="false" u="none" strike="noStrike" kern="1200" spc="0" baseline="0">
                <a:ln>
                  <a:noFill/>
                </a:ln>
                <a:solidFill>
                  <a:srgbClr val="DDBA92"/>
                </a:solidFill>
                <a:effectLst/>
                <a:latin typeface="Neutra Text"/>
                <a:ea typeface="等线"/>
              </a:endParaRPr>
            </a:p>
          </p:txBody>
        </p:sp>
        <p:sp>
          <p:nvSpPr>
            <p:cNvPr id="71" name="文本框 13"/>
            <p:cNvSpPr txBox="true"/>
            <p:nvPr/>
          </p:nvSpPr>
          <p:spPr>
            <a:xfrm>
              <a:off x="126762" y="4857323"/>
              <a:ext cx="3417636" cy="369332"/>
            </a:xfrm>
            <a:prstGeom prst="rect"/>
            <a:noFill/>
          </p:spPr>
          <p:txBody>
            <a:bodyPr wrap="square">
              <a:spAutoFit/>
            </a:bodyPr>
            <a:lstStyle>
              <a:lvl1pPr lvl="0" algn="ctr">
                <a:defRPr sz="2400">
                  <a:solidFill>
                    <a:srgbClr val="BBA484"/>
                  </a:solidFill>
                  <a:latin typeface="Neutra Tex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Bodoni MT"/>
                  <a:ea typeface="等线"/>
                </a:rPr>
                <a:t>POWER OF </a:t>
              </a:r>
              <a:r>
                <a:rPr lang="en-US" sz="1800" b="false" i="false" u="none" strike="noStrike" kern="1200" spc="0" baseline="0">
                  <a:ln>
                    <a:noFill/>
                  </a:ln>
                  <a:solidFill>
                    <a:srgbClr val="DBB774"/>
                  </a:solidFill>
                  <a:effectLst/>
                  <a:latin typeface="Bodoni MT"/>
                  <a:ea typeface="等线"/>
                </a:rPr>
                <a:t>CHANGE</a:t>
              </a:r>
              <a:endParaRPr lang="zh-CN" sz="1800" b="false" i="false" u="none" strike="noStrike" kern="1200" spc="0" baseline="0">
                <a:ln>
                  <a:noFill/>
                </a:ln>
                <a:solidFill>
                  <a:srgbClr val="DBB774"/>
                </a:solidFill>
                <a:effectLst/>
                <a:latin typeface="Bodoni MT"/>
                <a:ea typeface="等线"/>
              </a:endParaRPr>
            </a:p>
          </p:txBody>
        </p:sp>
        <p:sp>
          <p:nvSpPr>
            <p:cNvPr id="72" name="文本框 14"/>
            <p:cNvSpPr txBox="true"/>
            <p:nvPr/>
          </p:nvSpPr>
          <p:spPr>
            <a:xfrm>
              <a:off x="1032928" y="4578282"/>
              <a:ext cx="1605303" cy="307777"/>
            </a:xfrm>
            <a:prstGeom prst="rect"/>
            <a:noFill/>
          </p:spPr>
          <p:txBody>
            <a:bodyPr wrap="square">
              <a:spAutoFit/>
            </a:bodyPr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false" i="false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"/>
                  <a:ea typeface="等线"/>
                </a:rPr>
                <a:t>2021</a:t>
              </a:r>
              <a:endParaRPr lang="zh-CN" sz="1400" b="false" i="false" u="none" strike="noStrike" kern="1200" spc="0" baseline="0">
                <a:ln>
                  <a:noFill/>
                </a:ln>
                <a:solidFill>
                  <a:srgbClr val="DDBA92"/>
                </a:solidFill>
                <a:effectLst/>
                <a:latin typeface="Neutra Text"/>
                <a:ea typeface="等线"/>
              </a:endParaRPr>
            </a:p>
          </p:txBody>
        </p:sp>
        <p:cxnSp>
          <p:nvCxnSpPr>
            <p:cNvPr id="73" name="直线连接符 35"/>
            <p:cNvCxnSpPr/>
            <p:nvPr/>
          </p:nvCxnSpPr>
          <p:spPr>
            <a:xfrm>
              <a:off x="3080334" y="5026600"/>
              <a:ext cx="961901" cy="0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74" name="直线连接符 50"/>
            <p:cNvCxnSpPr/>
            <p:nvPr/>
          </p:nvCxnSpPr>
          <p:spPr>
            <a:xfrm flipV="true">
              <a:off x="4042235" y="4578282"/>
              <a:ext cx="0" cy="457888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75" name="直线连接符 53"/>
            <p:cNvCxnSpPr/>
            <p:nvPr/>
          </p:nvCxnSpPr>
          <p:spPr>
            <a:xfrm>
              <a:off x="5568943" y="4397208"/>
              <a:ext cx="796810" cy="0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cxnSp>
          <p:nvCxnSpPr>
            <p:cNvPr id="76" name="直线连接符 55"/>
            <p:cNvCxnSpPr/>
            <p:nvPr/>
          </p:nvCxnSpPr>
          <p:spPr>
            <a:xfrm flipV="true">
              <a:off x="6365753" y="3836026"/>
              <a:ext cx="0" cy="567071"/>
            </a:xfrm>
            <a:prstGeom prst="line"/>
            <a:ln w="12700">
              <a:solidFill>
                <a:srgbClr val="8B7F60">
                  <a:alpha val="64820"/>
                </a:srgbClr>
              </a:solidFill>
              <a:prstDash val="solid"/>
              <a:miter lim="800000"/>
            </a:ln>
          </p:spPr>
        </p:cxnSp>
        <p:grpSp>
          <p:nvGrpSpPr>
            <p:cNvPr id="77" name="组合 65"/>
            <p:cNvGrpSpPr/>
            <p:nvPr/>
          </p:nvGrpSpPr>
          <p:grpSpPr>
            <a:xfrm>
              <a:off x="7760931" y="2923082"/>
              <a:ext cx="627280" cy="666784"/>
              <a:chOff x="7236275" y="2923082"/>
              <a:chExt cx="627280" cy="666784"/>
            </a:xfrm>
          </p:grpSpPr>
          <p:cxnSp>
            <p:nvCxnSpPr>
              <p:cNvPr id="78" name="直线连接符 58"/>
              <p:cNvCxnSpPr/>
              <p:nvPr/>
            </p:nvCxnSpPr>
            <p:spPr>
              <a:xfrm flipV="true">
                <a:off x="7863555" y="2923082"/>
                <a:ext cx="0" cy="666784"/>
              </a:xfrm>
              <a:prstGeom prst="line"/>
              <a:ln w="12700">
                <a:solidFill>
                  <a:srgbClr val="8B7F60">
                    <a:alpha val="64820"/>
                  </a:srgbClr>
                </a:solidFill>
                <a:prstDash val="solid"/>
                <a:miter lim="800000"/>
              </a:ln>
            </p:spPr>
          </p:cxnSp>
          <p:cxnSp>
            <p:nvCxnSpPr>
              <p:cNvPr id="79" name="直线连接符 61"/>
              <p:cNvCxnSpPr/>
              <p:nvPr/>
            </p:nvCxnSpPr>
            <p:spPr>
              <a:xfrm>
                <a:off x="7236275" y="3587739"/>
                <a:ext cx="627280" cy="0"/>
              </a:xfrm>
              <a:prstGeom prst="line"/>
              <a:ln w="12700">
                <a:solidFill>
                  <a:srgbClr val="8B7F60">
                    <a:alpha val="64820"/>
                  </a:srgbClr>
                </a:solidFill>
                <a:prstDash val="solid"/>
                <a:miter lim="800000"/>
              </a:ln>
            </p:spPr>
          </p:cxnSp>
        </p:grpSp>
      </p:grpSp>
      <p:sp>
        <p:nvSpPr>
          <p:cNvPr id="80" name="文本框 74"/>
          <p:cNvSpPr txBox="true"/>
          <p:nvPr/>
        </p:nvSpPr>
        <p:spPr>
          <a:xfrm>
            <a:off x="2034283" y="416099"/>
            <a:ext cx="8074374" cy="461665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sz="2000" b="true">
                <a:solidFill>
                  <a:schemeClr val="bg1"/>
                </a:solidFill>
                <a:latin typeface="Neutra Tex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rPr>
              <a:t>All along, HR has been pursuing higher</a:t>
            </a:r>
            <a:r>
              <a:rPr lang="zh-CN" sz="2400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rPr>
              <a:t> </a:t>
            </a:r>
            <a:r>
              <a:rPr lang="en-US" sz="2400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rPr>
              <a:t>and</a:t>
            </a:r>
            <a:r>
              <a:rPr lang="zh-CN" sz="2400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rPr>
              <a:t> </a:t>
            </a:r>
            <a:r>
              <a:rPr lang="en-US" sz="2400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rPr>
              <a:t>achieving</a:t>
            </a:r>
            <a:r>
              <a:rPr lang="zh-CN" sz="2400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rPr>
              <a:t> </a:t>
            </a:r>
            <a:r>
              <a:rPr lang="en-US" sz="2400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rPr>
              <a:t>higher</a:t>
            </a:r>
            <a:r>
              <a:rPr lang="zh-CN" sz="2400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rPr>
              <a:t>，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1"/>
          <p:cNvPicPr>
            <a:picLocks noChangeAspect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1"/>
            <a:ext cx="12207498" cy="6858000"/>
          </a:xfrm>
          <a:prstGeom prst="rect"/>
        </p:spPr>
      </p:pic>
      <p:sp>
        <p:nvSpPr>
          <p:cNvPr id="83" name="矩形 2"/>
          <p:cNvSpPr/>
          <p:nvPr/>
        </p:nvSpPr>
        <p:spPr>
          <a:xfrm>
            <a:off x="0" y="3"/>
            <a:ext cx="12207498" cy="6857997"/>
          </a:xfrm>
          <a:prstGeom prst="rect"/>
          <a:gradFill>
            <a:gsLst>
              <a:gs pos="40000">
                <a:srgbClr val="000000"/>
              </a:gs>
              <a:gs pos="100000">
                <a:schemeClr val="tx1">
                  <a:lumMod val="98015"/>
                  <a:alpha val="58176"/>
                </a:schemeClr>
              </a:gs>
            </a:gsLst>
            <a:lin ang="5400000" scaled="false"/>
          </a:gradFill>
          <a:ln w="12700">
            <a:noFill/>
            <a:prstDash val="solid"/>
            <a:miter lim="800000"/>
          </a:ln>
        </p:spPr>
        <p:txBody>
          <a:bodyPr anchor="ctr"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800" b="false" i="false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Calibri"/>
              <a:ea typeface="等线"/>
            </a:endParaRPr>
          </a:p>
        </p:txBody>
      </p:sp>
      <p:sp>
        <p:nvSpPr>
          <p:cNvPr id="84" name="文本框 7"/>
          <p:cNvSpPr txBox="true"/>
          <p:nvPr/>
        </p:nvSpPr>
        <p:spPr>
          <a:xfrm>
            <a:off x="1211171" y="418381"/>
            <a:ext cx="9753480" cy="461665"/>
          </a:xfrm>
          <a:prstGeom prst="rect"/>
          <a:noFill/>
        </p:spPr>
        <p:txBody>
          <a:bodyPr wrap="square">
            <a:spAutoFit/>
          </a:bodyPr>
          <a:lstStyle>
            <a:lvl1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true" i="false" u="none" strike="noStrike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defRPr>
            </a:lvl1pPr>
          </a:lstStyle>
          <a:p>
            <a:pPr/>
            <a:r>
              <a:rPr lang="en-GB"/>
              <a:t>Despite</a:t>
            </a:r>
            <a:r>
              <a:rPr lang="zh-CN"/>
              <a:t> </a:t>
            </a:r>
            <a:r>
              <a:rPr lang="en-US"/>
              <a:t>the</a:t>
            </a:r>
            <a:r>
              <a:rPr lang="zh-CN"/>
              <a:t> </a:t>
            </a:r>
            <a:r>
              <a:rPr lang="en-GB"/>
              <a:t>turbulent macro</a:t>
            </a:r>
            <a:r>
              <a:rPr lang="zh-CN"/>
              <a:t> </a:t>
            </a:r>
            <a:r>
              <a:rPr lang="en-GB"/>
              <a:t>environment</a:t>
            </a:r>
            <a:r>
              <a:rPr lang="en-US"/>
              <a:t>.</a:t>
            </a:r>
            <a:endParaRPr lang="zh-CN"/>
          </a:p>
        </p:txBody>
      </p:sp>
      <p:grpSp>
        <p:nvGrpSpPr>
          <p:cNvPr id="85" name="组合 1184"/>
          <p:cNvGrpSpPr/>
          <p:nvPr/>
        </p:nvGrpSpPr>
        <p:grpSpPr>
          <a:xfrm>
            <a:off x="1157907" y="1892655"/>
            <a:ext cx="8742993" cy="3175865"/>
            <a:chOff x="2100649" y="1891073"/>
            <a:chExt cx="8742993" cy="3175865"/>
          </a:xfrm>
        </p:grpSpPr>
        <p:cxnSp>
          <p:nvCxnSpPr>
            <p:cNvPr id="86" name="直线连接符 1186"/>
            <p:cNvCxnSpPr/>
            <p:nvPr/>
          </p:nvCxnSpPr>
          <p:spPr>
            <a:xfrm>
              <a:off x="2100649" y="3429000"/>
              <a:ext cx="1371600" cy="92676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87" name="直线连接符 1187"/>
            <p:cNvCxnSpPr/>
            <p:nvPr/>
          </p:nvCxnSpPr>
          <p:spPr>
            <a:xfrm>
              <a:off x="3464298" y="3513725"/>
              <a:ext cx="439793" cy="1534258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88" name="直线连接符 1188"/>
            <p:cNvCxnSpPr/>
            <p:nvPr/>
          </p:nvCxnSpPr>
          <p:spPr>
            <a:xfrm flipH="true">
              <a:off x="3904091" y="3862954"/>
              <a:ext cx="461175" cy="1203984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89" name="直线连接符 1189"/>
            <p:cNvCxnSpPr/>
            <p:nvPr/>
          </p:nvCxnSpPr>
          <p:spPr>
            <a:xfrm flipH="true">
              <a:off x="4356213" y="3494472"/>
              <a:ext cx="896291" cy="367380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0" name="直线连接符 1190"/>
            <p:cNvCxnSpPr/>
            <p:nvPr/>
          </p:nvCxnSpPr>
          <p:spPr>
            <a:xfrm flipH="true">
              <a:off x="5237720" y="1894742"/>
              <a:ext cx="477379" cy="1618983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1" name="直线连接符 1191"/>
            <p:cNvCxnSpPr/>
            <p:nvPr/>
          </p:nvCxnSpPr>
          <p:spPr>
            <a:xfrm>
              <a:off x="5710809" y="1891073"/>
              <a:ext cx="435117" cy="1295747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2" name="直线连接符 1192"/>
            <p:cNvCxnSpPr/>
            <p:nvPr/>
          </p:nvCxnSpPr>
          <p:spPr>
            <a:xfrm>
              <a:off x="6136322" y="3167610"/>
              <a:ext cx="477930" cy="399922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3" name="直线连接符 1193"/>
            <p:cNvCxnSpPr/>
            <p:nvPr/>
          </p:nvCxnSpPr>
          <p:spPr>
            <a:xfrm>
              <a:off x="6607102" y="3565962"/>
              <a:ext cx="490815" cy="126748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4" name="直线连接符 1194"/>
            <p:cNvCxnSpPr/>
            <p:nvPr/>
          </p:nvCxnSpPr>
          <p:spPr>
            <a:xfrm flipV="true">
              <a:off x="7086721" y="3623367"/>
              <a:ext cx="500934" cy="69343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5" name="直线连接符 1195"/>
            <p:cNvCxnSpPr/>
            <p:nvPr/>
          </p:nvCxnSpPr>
          <p:spPr>
            <a:xfrm>
              <a:off x="7568697" y="3615903"/>
              <a:ext cx="416459" cy="499045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6" name="直线连接符 1196"/>
            <p:cNvCxnSpPr/>
            <p:nvPr/>
          </p:nvCxnSpPr>
          <p:spPr>
            <a:xfrm flipV="true">
              <a:off x="7967050" y="3701763"/>
              <a:ext cx="488886" cy="410491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7" name="直线连接符 1197"/>
            <p:cNvCxnSpPr/>
            <p:nvPr/>
          </p:nvCxnSpPr>
          <p:spPr>
            <a:xfrm>
              <a:off x="8450707" y="3704295"/>
              <a:ext cx="472586" cy="157557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8" name="直线连接符 1198"/>
            <p:cNvCxnSpPr/>
            <p:nvPr/>
          </p:nvCxnSpPr>
          <p:spPr>
            <a:xfrm flipV="true">
              <a:off x="8912434" y="3427286"/>
              <a:ext cx="865309" cy="430918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solid"/>
              <a:miter lim="800000"/>
            </a:ln>
          </p:spPr>
        </p:cxnSp>
        <p:cxnSp>
          <p:nvCxnSpPr>
            <p:cNvPr id="99" name="直线连接符 1199"/>
            <p:cNvCxnSpPr/>
            <p:nvPr/>
          </p:nvCxnSpPr>
          <p:spPr>
            <a:xfrm>
              <a:off x="9763603" y="3432722"/>
              <a:ext cx="1080039" cy="169043"/>
            </a:xfrm>
            <a:prstGeom prst="line"/>
            <a:ln w="31750">
              <a:solidFill>
                <a:schemeClr val="tx1">
                  <a:lumMod val="50000"/>
                  <a:lumOff val="50000"/>
                  <a:alpha val="99466"/>
                </a:schemeClr>
              </a:solidFill>
              <a:prstDash val="dash"/>
              <a:miter lim="800000"/>
            </a:ln>
          </p:spPr>
        </p:cxnSp>
      </p:grpSp>
      <p:grpSp>
        <p:nvGrpSpPr>
          <p:cNvPr id="100" name="组合 1200"/>
          <p:cNvGrpSpPr/>
          <p:nvPr/>
        </p:nvGrpSpPr>
        <p:grpSpPr>
          <a:xfrm>
            <a:off x="834764" y="2283287"/>
            <a:ext cx="9662701" cy="3625238"/>
            <a:chOff x="822888" y="2312042"/>
            <a:chExt cx="9662701" cy="3625238"/>
          </a:xfrm>
        </p:grpSpPr>
        <p:grpSp>
          <p:nvGrpSpPr>
            <p:cNvPr id="101" name="组合 1203"/>
            <p:cNvGrpSpPr/>
            <p:nvPr/>
          </p:nvGrpSpPr>
          <p:grpSpPr>
            <a:xfrm>
              <a:off x="822888" y="2312042"/>
              <a:ext cx="9662701" cy="3625238"/>
              <a:chOff x="443194" y="2106184"/>
              <a:chExt cx="9662701" cy="3625238"/>
            </a:xfrm>
          </p:grpSpPr>
          <p:cxnSp>
            <p:nvCxnSpPr>
              <p:cNvPr id="102" name="直线连接符 1218"/>
              <p:cNvCxnSpPr/>
              <p:nvPr/>
            </p:nvCxnSpPr>
            <p:spPr>
              <a:xfrm>
                <a:off x="759375" y="2106184"/>
                <a:ext cx="0" cy="3317586"/>
              </a:xfrm>
              <a:prstGeom prst="line"/>
              <a:ln w="6350">
                <a:solidFill>
                  <a:srgbClr val="8B7F60">
                    <a:alpha val="43874"/>
                  </a:srgbClr>
                </a:solidFill>
                <a:prstDash val="solid"/>
                <a:miter lim="800000"/>
              </a:ln>
            </p:spPr>
          </p:cxnSp>
          <p:cxnSp>
            <p:nvCxnSpPr>
              <p:cNvPr id="103" name="直线连接符 1219"/>
              <p:cNvCxnSpPr/>
              <p:nvPr/>
            </p:nvCxnSpPr>
            <p:spPr>
              <a:xfrm>
                <a:off x="2550597" y="2106184"/>
                <a:ext cx="0" cy="3317586"/>
              </a:xfrm>
              <a:prstGeom prst="line"/>
              <a:ln w="6350">
                <a:solidFill>
                  <a:srgbClr val="8B7F60">
                    <a:alpha val="43874"/>
                  </a:srgbClr>
                </a:solidFill>
                <a:prstDash val="solid"/>
                <a:miter lim="800000"/>
              </a:ln>
            </p:spPr>
          </p:cxnSp>
          <p:cxnSp>
            <p:nvCxnSpPr>
              <p:cNvPr id="104" name="直线连接符 1220"/>
              <p:cNvCxnSpPr/>
              <p:nvPr/>
            </p:nvCxnSpPr>
            <p:spPr>
              <a:xfrm>
                <a:off x="6170619" y="2106184"/>
                <a:ext cx="0" cy="3317586"/>
              </a:xfrm>
              <a:prstGeom prst="line"/>
              <a:ln w="6350">
                <a:solidFill>
                  <a:srgbClr val="8B7F60">
                    <a:alpha val="43874"/>
                  </a:srgbClr>
                </a:solidFill>
                <a:prstDash val="solid"/>
                <a:miter lim="800000"/>
              </a:ln>
            </p:spPr>
          </p:cxnSp>
          <p:cxnSp>
            <p:nvCxnSpPr>
              <p:cNvPr id="105" name="直线连接符 1221"/>
              <p:cNvCxnSpPr/>
              <p:nvPr/>
            </p:nvCxnSpPr>
            <p:spPr>
              <a:xfrm>
                <a:off x="7974367" y="2106184"/>
                <a:ext cx="0" cy="3317586"/>
              </a:xfrm>
              <a:prstGeom prst="line"/>
              <a:ln w="6350">
                <a:solidFill>
                  <a:srgbClr val="8B7F60">
                    <a:alpha val="43874"/>
                  </a:srgbClr>
                </a:solidFill>
                <a:prstDash val="solid"/>
                <a:miter lim="800000"/>
              </a:ln>
            </p:spPr>
          </p:cxnSp>
          <p:sp>
            <p:nvSpPr>
              <p:cNvPr id="106" name="文本框 1222"/>
              <p:cNvSpPr txBox="true"/>
              <p:nvPr/>
            </p:nvSpPr>
            <p:spPr>
              <a:xfrm>
                <a:off x="443194" y="5454423"/>
                <a:ext cx="645606" cy="276999"/>
              </a:xfrm>
              <a:prstGeom prst="rect"/>
              <a:noFill/>
            </p:spPr>
            <p:txBody>
              <a:bodyPr wrap="square">
                <a:spAutoFit/>
              </a:bodyPr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200" u="none" strike="noStrike" kern="1200" spc="0" baseline="0">
                    <a:ln>
                      <a:noFill/>
                    </a:ln>
                    <a:solidFill>
                      <a:srgbClr val="DDBA92"/>
                    </a:solidFill>
                    <a:effectLst/>
                    <a:latin typeface="Neutra Text Light"/>
                    <a:ea typeface="等线"/>
                  </a:rPr>
                  <a:t>2019</a:t>
                </a:r>
                <a:endParaRPr lang="en-US" sz="1200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 Light"/>
                  <a:ea typeface="等线"/>
                </a:endParaRPr>
              </a:p>
            </p:txBody>
          </p:sp>
          <p:sp>
            <p:nvSpPr>
              <p:cNvPr id="107" name="文本框 1223"/>
              <p:cNvSpPr txBox="true"/>
              <p:nvPr/>
            </p:nvSpPr>
            <p:spPr>
              <a:xfrm>
                <a:off x="2221890" y="5454423"/>
                <a:ext cx="645606" cy="276999"/>
              </a:xfrm>
              <a:prstGeom prst="rect"/>
              <a:noFill/>
            </p:spPr>
            <p:txBody>
              <a:bodyPr wrap="square">
                <a:spAutoFit/>
              </a:bodyPr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200" u="none" strike="noStrike" kern="1200" spc="0" baseline="0">
                    <a:ln>
                      <a:noFill/>
                    </a:ln>
                    <a:solidFill>
                      <a:srgbClr val="DDBA92"/>
                    </a:solidFill>
                    <a:effectLst/>
                    <a:latin typeface="Neutra Text Light"/>
                    <a:ea typeface="等线"/>
                  </a:rPr>
                  <a:t>2020</a:t>
                </a:r>
                <a:endParaRPr lang="en-US" sz="1200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 Light"/>
                  <a:ea typeface="等线"/>
                </a:endParaRPr>
              </a:p>
            </p:txBody>
          </p:sp>
          <p:sp>
            <p:nvSpPr>
              <p:cNvPr id="108" name="文本框 1224"/>
              <p:cNvSpPr txBox="true"/>
              <p:nvPr/>
            </p:nvSpPr>
            <p:spPr>
              <a:xfrm>
                <a:off x="4075742" y="5454423"/>
                <a:ext cx="645606" cy="276999"/>
              </a:xfrm>
              <a:prstGeom prst="rect"/>
              <a:noFill/>
            </p:spPr>
            <p:txBody>
              <a:bodyPr wrap="square">
                <a:spAutoFit/>
              </a:bodyPr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200" u="none" strike="noStrike" kern="1200" spc="0" baseline="0">
                    <a:ln>
                      <a:noFill/>
                    </a:ln>
                    <a:solidFill>
                      <a:srgbClr val="DDBA92"/>
                    </a:solidFill>
                    <a:effectLst/>
                    <a:latin typeface="Neutra Text Light"/>
                    <a:ea typeface="等线"/>
                  </a:rPr>
                  <a:t>2021</a:t>
                </a:r>
                <a:endParaRPr lang="en-US" sz="1200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 Light"/>
                  <a:ea typeface="等线"/>
                </a:endParaRPr>
              </a:p>
            </p:txBody>
          </p:sp>
          <p:sp>
            <p:nvSpPr>
              <p:cNvPr id="109" name="文本框 1225"/>
              <p:cNvSpPr txBox="true"/>
              <p:nvPr/>
            </p:nvSpPr>
            <p:spPr>
              <a:xfrm>
                <a:off x="5866964" y="5454423"/>
                <a:ext cx="645606" cy="276999"/>
              </a:xfrm>
              <a:prstGeom prst="rect"/>
              <a:noFill/>
            </p:spPr>
            <p:txBody>
              <a:bodyPr wrap="square">
                <a:spAutoFit/>
              </a:bodyPr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200" u="none" strike="noStrike" kern="1200" spc="0" baseline="0">
                    <a:ln>
                      <a:noFill/>
                    </a:ln>
                    <a:solidFill>
                      <a:srgbClr val="DDBA92"/>
                    </a:solidFill>
                    <a:effectLst/>
                    <a:latin typeface="Neutra Text Light"/>
                    <a:ea typeface="等线"/>
                  </a:rPr>
                  <a:t>2022</a:t>
                </a:r>
                <a:endParaRPr lang="en-US" sz="1200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 Light"/>
                  <a:ea typeface="等线"/>
                </a:endParaRPr>
              </a:p>
            </p:txBody>
          </p:sp>
          <p:sp>
            <p:nvSpPr>
              <p:cNvPr id="110" name="文本框 1226"/>
              <p:cNvSpPr txBox="true"/>
              <p:nvPr/>
            </p:nvSpPr>
            <p:spPr>
              <a:xfrm>
                <a:off x="7683238" y="5454423"/>
                <a:ext cx="645606" cy="276999"/>
              </a:xfrm>
              <a:prstGeom prst="rect"/>
              <a:noFill/>
            </p:spPr>
            <p:txBody>
              <a:bodyPr wrap="square">
                <a:spAutoFit/>
              </a:bodyPr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200" u="none" strike="noStrike" kern="1200" spc="0" baseline="0">
                    <a:ln>
                      <a:noFill/>
                    </a:ln>
                    <a:solidFill>
                      <a:srgbClr val="DDBA92"/>
                    </a:solidFill>
                    <a:effectLst/>
                    <a:latin typeface="Neutra Text Light"/>
                    <a:ea typeface="等线"/>
                  </a:rPr>
                  <a:t>2023</a:t>
                </a:r>
                <a:endParaRPr lang="en-US" sz="1200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 Light"/>
                  <a:ea typeface="等线"/>
                </a:endParaRPr>
              </a:p>
            </p:txBody>
          </p:sp>
          <p:sp>
            <p:nvSpPr>
              <p:cNvPr id="111" name="文本框 1227"/>
              <p:cNvSpPr txBox="true"/>
              <p:nvPr/>
            </p:nvSpPr>
            <p:spPr>
              <a:xfrm>
                <a:off x="9460289" y="5454423"/>
                <a:ext cx="645606" cy="276999"/>
              </a:xfrm>
              <a:prstGeom prst="rect"/>
              <a:noFill/>
            </p:spPr>
            <p:txBody>
              <a:bodyPr wrap="square">
                <a:spAutoFit/>
              </a:bodyPr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200" u="none" strike="noStrike" kern="1200" spc="0" baseline="0">
                    <a:ln>
                      <a:noFill/>
                    </a:ln>
                    <a:solidFill>
                      <a:srgbClr val="DDBA92"/>
                    </a:solidFill>
                    <a:effectLst/>
                    <a:latin typeface="Neutra Text Light"/>
                    <a:ea typeface="等线"/>
                  </a:rPr>
                  <a:t>2024</a:t>
                </a:r>
                <a:endParaRPr lang="en-US" sz="1200" u="none" strike="noStrike" kern="1200" spc="0" baseline="0">
                  <a:ln>
                    <a:noFill/>
                  </a:ln>
                  <a:solidFill>
                    <a:srgbClr val="DDBA92"/>
                  </a:solidFill>
                  <a:effectLst/>
                  <a:latin typeface="Neutra Text Light"/>
                  <a:ea typeface="等线"/>
                </a:endParaRPr>
              </a:p>
            </p:txBody>
          </p:sp>
        </p:grpSp>
        <p:cxnSp>
          <p:nvCxnSpPr>
            <p:cNvPr id="112" name="直线连接符 1202"/>
            <p:cNvCxnSpPr/>
            <p:nvPr/>
          </p:nvCxnSpPr>
          <p:spPr>
            <a:xfrm>
              <a:off x="4759091" y="2314034"/>
              <a:ext cx="0" cy="3317586"/>
            </a:xfrm>
            <a:prstGeom prst="line"/>
            <a:ln w="6350">
              <a:solidFill>
                <a:srgbClr val="8B7F60">
                  <a:alpha val="43874"/>
                </a:srgbClr>
              </a:solidFill>
              <a:prstDash val="solid"/>
              <a:miter lim="800000"/>
            </a:ln>
          </p:spPr>
        </p:cxnSp>
      </p:grpSp>
      <p:sp>
        <p:nvSpPr>
          <p:cNvPr id="113" name="文本框 5"/>
          <p:cNvSpPr txBox="true"/>
          <p:nvPr/>
        </p:nvSpPr>
        <p:spPr>
          <a:xfrm>
            <a:off x="1047903" y="5168208"/>
            <a:ext cx="6318354" cy="276999"/>
          </a:xfrm>
          <a:prstGeom prst="rect"/>
          <a:noFill/>
        </p:spPr>
        <p:txBody>
          <a:bodyPr wrap="square">
            <a:spAutoFit/>
          </a:bodyPr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200" b="false" i="false" u="none" strike="noStrike" kern="1200" spc="0" baseline="0">
                <a:ln>
                  <a:noFill/>
                </a:ln>
                <a:solidFill>
                  <a:schemeClr val="bg1"/>
                </a:solidFill>
                <a:effectLst/>
                <a:latin typeface="Neutra Text"/>
                <a:ea typeface="等线"/>
              </a:rPr>
              <a:t>China GDP YOY Growth</a:t>
            </a:r>
            <a:endParaRPr lang="zh-CN" sz="1200" b="false" i="false" u="none" strike="noStrike" kern="1200" spc="0" baseline="0">
              <a:ln>
                <a:noFill/>
              </a:ln>
              <a:solidFill>
                <a:schemeClr val="bg1"/>
              </a:solidFill>
              <a:effectLst/>
              <a:latin typeface="Neutra Text"/>
              <a:ea typeface="等线"/>
            </a:endParaRPr>
          </a:p>
        </p:txBody>
      </p:sp>
    </p:spTree>
  </p:cSld>
  <p:clrMapOvr>
    <a:masterClrMapping/>
  </p:clrMapOvr>
</p:sld>
</file>

<file path=ppt/slides/slide4.xml><?xml version="1.0" encoding="utf-8"?>
<p:sld xmlns:a14="http://schemas.microsoft.com/office/drawing/2010/main" xmlns:a="http://schemas.openxmlformats.org/drawingml/2006/main" xmlns:p="http://schemas.openxmlformats.org/presentationml/2006/main" xmlns:c="http://schemas.openxmlformats.org/drawingml/2006/chart" xmlns:r="http://schemas.openxmlformats.org/officeDocument/2006/relationships" xmlns:mc="http://schemas.openxmlformats.org/markup-compatibility/2006" mc:Ignorable="a14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图片 1"/>
          <p:cNvPicPr>
            <a:picLocks noChangeAspect="true"/>
          </p:cNvPicPr>
          <p:nvPr/>
        </p:nvPicPr>
        <p:blipFill rotWithShape="true">
          <a:blip r:embed="rId2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1"/>
            <a:ext cx="12207498" cy="6858000"/>
          </a:xfrm>
          <a:prstGeom prst="rect"/>
        </p:spPr>
      </p:pic>
      <p:sp>
        <p:nvSpPr>
          <p:cNvPr id="116" name="矩形 2"/>
          <p:cNvSpPr/>
          <p:nvPr/>
        </p:nvSpPr>
        <p:spPr>
          <a:xfrm>
            <a:off x="0" y="0"/>
            <a:ext cx="12207498" cy="6857997"/>
          </a:xfrm>
          <a:prstGeom prst="rect"/>
          <a:gradFill>
            <a:gsLst>
              <a:gs pos="40000">
                <a:srgbClr val="000000"/>
              </a:gs>
              <a:gs pos="100000">
                <a:schemeClr val="tx1">
                  <a:lumMod val="98015"/>
                  <a:alpha val="58176"/>
                </a:schemeClr>
              </a:gs>
            </a:gsLst>
            <a:lin ang="5400000" scaled="false"/>
          </a:gradFill>
          <a:ln w="12700">
            <a:noFill/>
            <a:prstDash val="solid"/>
            <a:miter lim="800000"/>
          </a:ln>
        </p:spPr>
        <p:txBody>
          <a:bodyPr anchor="ctr"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800" b="false" i="false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Calibri"/>
              <a:ea typeface="等线"/>
            </a:endParaRPr>
          </a:p>
        </p:txBody>
      </p:sp>
      <p:sp>
        <p:nvSpPr>
          <p:cNvPr id="117" name="文本框 7"/>
          <p:cNvSpPr txBox="true"/>
          <p:nvPr/>
        </p:nvSpPr>
        <p:spPr>
          <a:xfrm>
            <a:off x="1211171" y="418381"/>
            <a:ext cx="9753480" cy="461665"/>
          </a:xfrm>
          <a:prstGeom prst="rect"/>
          <a:noFill/>
        </p:spPr>
        <p:txBody>
          <a:bodyPr wrap="square">
            <a:spAutoFit/>
          </a:bodyPr>
          <a:lstStyle>
            <a:lvl1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true" i="false" u="none" strike="noStrike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defRPr>
            </a:lvl1pPr>
          </a:lstStyle>
          <a:p>
            <a:pPr/>
            <a:r>
              <a:rPr lang="en-US"/>
              <a:t>HR</a:t>
            </a:r>
            <a:r>
              <a:rPr lang="zh-CN"/>
              <a:t> </a:t>
            </a:r>
            <a:r>
              <a:rPr lang="en-US"/>
              <a:t>keeps</a:t>
            </a:r>
            <a:r>
              <a:rPr lang="zh-CN"/>
              <a:t> </a:t>
            </a:r>
            <a:r>
              <a:rPr lang="en-US"/>
              <a:t>up the momentum</a:t>
            </a:r>
            <a:endParaRPr/>
          </a:p>
        </p:txBody>
      </p:sp>
      <p:grpSp>
        <p:nvGrpSpPr>
          <p:cNvPr id="118" name="组合 1184"/>
          <p:cNvGrpSpPr/>
          <p:nvPr/>
        </p:nvGrpSpPr>
        <p:grpSpPr>
          <a:xfrm>
            <a:off x="1047903" y="1892655"/>
            <a:ext cx="8852997" cy="3552552"/>
            <a:chOff x="1990645" y="1891073"/>
            <a:chExt cx="8852997" cy="3552552"/>
          </a:xfrm>
        </p:grpSpPr>
        <p:sp>
          <p:nvSpPr>
            <p:cNvPr id="119" name="文本框 1185"/>
            <p:cNvSpPr txBox="true"/>
            <p:nvPr/>
          </p:nvSpPr>
          <p:spPr>
            <a:xfrm>
              <a:off x="1990645" y="5166626"/>
              <a:ext cx="6318354" cy="276999"/>
            </a:xfrm>
            <a:prstGeom prst="rect"/>
            <a:noFill/>
          </p:spPr>
          <p:txBody>
            <a:bodyPr wrap="square">
              <a:spAutoFit/>
            </a:bodyPr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200" b="false" i="false" u="none" strike="noStrike" kern="1200" spc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Neutra Text"/>
                  <a:ea typeface="等线"/>
                </a:rPr>
                <a:t>China GDP YOY Growth</a:t>
              </a:r>
              <a:endParaRPr lang="zh-CN" sz="1200" b="false" i="false" u="none" strike="noStrike" kern="1200" spc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eutra Text"/>
                <a:ea typeface="等线"/>
              </a:endParaRPr>
            </a:p>
          </p:txBody>
        </p:sp>
        <p:cxnSp>
          <p:nvCxnSpPr>
            <p:cNvPr id="120" name="直线连接符 1186"/>
            <p:cNvCxnSpPr/>
            <p:nvPr/>
          </p:nvCxnSpPr>
          <p:spPr>
            <a:xfrm>
              <a:off x="2100649" y="3429000"/>
              <a:ext cx="1371600" cy="92676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21" name="直线连接符 1187"/>
            <p:cNvCxnSpPr/>
            <p:nvPr/>
          </p:nvCxnSpPr>
          <p:spPr>
            <a:xfrm>
              <a:off x="3464298" y="3513725"/>
              <a:ext cx="439793" cy="1534258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22" name="直线连接符 1188"/>
            <p:cNvCxnSpPr/>
            <p:nvPr/>
          </p:nvCxnSpPr>
          <p:spPr>
            <a:xfrm flipH="true">
              <a:off x="3904091" y="3862954"/>
              <a:ext cx="461175" cy="1203984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23" name="直线连接符 1189"/>
            <p:cNvCxnSpPr/>
            <p:nvPr/>
          </p:nvCxnSpPr>
          <p:spPr>
            <a:xfrm flipH="true">
              <a:off x="4356213" y="3494472"/>
              <a:ext cx="896291" cy="367380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24" name="直线连接符 1190"/>
            <p:cNvCxnSpPr/>
            <p:nvPr/>
          </p:nvCxnSpPr>
          <p:spPr>
            <a:xfrm flipH="true">
              <a:off x="5237720" y="1894742"/>
              <a:ext cx="477379" cy="1618983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25" name="直线连接符 1191"/>
            <p:cNvCxnSpPr/>
            <p:nvPr/>
          </p:nvCxnSpPr>
          <p:spPr>
            <a:xfrm>
              <a:off x="5710809" y="1891073"/>
              <a:ext cx="435117" cy="1295747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26" name="直线连接符 1192"/>
            <p:cNvCxnSpPr/>
            <p:nvPr/>
          </p:nvCxnSpPr>
          <p:spPr>
            <a:xfrm>
              <a:off x="6136322" y="3167610"/>
              <a:ext cx="477930" cy="399922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27" name="直线连接符 1193"/>
            <p:cNvCxnSpPr/>
            <p:nvPr/>
          </p:nvCxnSpPr>
          <p:spPr>
            <a:xfrm>
              <a:off x="6607102" y="3565962"/>
              <a:ext cx="490815" cy="126748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28" name="直线连接符 1194"/>
            <p:cNvCxnSpPr/>
            <p:nvPr/>
          </p:nvCxnSpPr>
          <p:spPr>
            <a:xfrm flipV="true">
              <a:off x="7086721" y="3623367"/>
              <a:ext cx="500934" cy="69343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29" name="直线连接符 1195"/>
            <p:cNvCxnSpPr/>
            <p:nvPr/>
          </p:nvCxnSpPr>
          <p:spPr>
            <a:xfrm>
              <a:off x="7568697" y="3615903"/>
              <a:ext cx="416459" cy="499045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30" name="直线连接符 1196"/>
            <p:cNvCxnSpPr/>
            <p:nvPr/>
          </p:nvCxnSpPr>
          <p:spPr>
            <a:xfrm flipV="true">
              <a:off x="7967050" y="3701763"/>
              <a:ext cx="488886" cy="410491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31" name="直线连接符 1197"/>
            <p:cNvCxnSpPr/>
            <p:nvPr/>
          </p:nvCxnSpPr>
          <p:spPr>
            <a:xfrm>
              <a:off x="8450707" y="3704295"/>
              <a:ext cx="472586" cy="157557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32" name="直线连接符 1198"/>
            <p:cNvCxnSpPr/>
            <p:nvPr/>
          </p:nvCxnSpPr>
          <p:spPr>
            <a:xfrm flipV="true">
              <a:off x="8912434" y="3427286"/>
              <a:ext cx="865309" cy="430918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solid"/>
              <a:miter lim="800000"/>
            </a:ln>
          </p:spPr>
        </p:cxnSp>
        <p:cxnSp>
          <p:nvCxnSpPr>
            <p:cNvPr id="133" name="直线连接符 1199"/>
            <p:cNvCxnSpPr/>
            <p:nvPr/>
          </p:nvCxnSpPr>
          <p:spPr>
            <a:xfrm>
              <a:off x="9763603" y="3432722"/>
              <a:ext cx="1080039" cy="169043"/>
            </a:xfrm>
            <a:prstGeom prst="line"/>
            <a:ln w="31750">
              <a:solidFill>
                <a:schemeClr val="tx1">
                  <a:lumMod val="50000"/>
                  <a:lumOff val="50000"/>
                  <a:alpha val="45205"/>
                </a:schemeClr>
              </a:solidFill>
              <a:prstDash val="dash"/>
              <a:miter lim="800000"/>
            </a:ln>
          </p:spPr>
        </p:cxnSp>
      </p:grpSp>
      <p:grpSp>
        <p:nvGrpSpPr>
          <p:cNvPr id="134" name="组合 1200"/>
          <p:cNvGrpSpPr/>
          <p:nvPr/>
        </p:nvGrpSpPr>
        <p:grpSpPr>
          <a:xfrm>
            <a:off x="95267" y="1676278"/>
            <a:ext cx="10402198" cy="4209164"/>
            <a:chOff x="83391" y="1705033"/>
            <a:chExt cx="10402198" cy="4209164"/>
          </a:xfrm>
        </p:grpSpPr>
        <p:grpSp>
          <p:nvGrpSpPr>
            <p:cNvPr id="135" name="组合 1201"/>
            <p:cNvGrpSpPr/>
            <p:nvPr/>
          </p:nvGrpSpPr>
          <p:grpSpPr>
            <a:xfrm>
              <a:off x="83391" y="1705033"/>
              <a:ext cx="10402198" cy="4209164"/>
              <a:chOff x="506864" y="1734702"/>
              <a:chExt cx="10402198" cy="4209164"/>
            </a:xfrm>
          </p:grpSpPr>
          <p:grpSp>
            <p:nvGrpSpPr>
              <p:cNvPr id="136" name="组合 1203"/>
              <p:cNvGrpSpPr/>
              <p:nvPr/>
            </p:nvGrpSpPr>
            <p:grpSpPr>
              <a:xfrm>
                <a:off x="1246361" y="2341711"/>
                <a:ext cx="9662701" cy="3602155"/>
                <a:chOff x="443194" y="2106184"/>
                <a:chExt cx="9662701" cy="3602155"/>
              </a:xfrm>
            </p:grpSpPr>
            <p:cxnSp>
              <p:nvCxnSpPr>
                <p:cNvPr id="137" name="直线连接符 1218"/>
                <p:cNvCxnSpPr/>
                <p:nvPr/>
              </p:nvCxnSpPr>
              <p:spPr>
                <a:xfrm>
                  <a:off x="759375" y="2106184"/>
                  <a:ext cx="0" cy="3317586"/>
                </a:xfrm>
                <a:prstGeom prst="line"/>
                <a:ln w="6350">
                  <a:solidFill>
                    <a:srgbClr val="8B7F60">
                      <a:alpha val="43874"/>
                    </a:srgbClr>
                  </a:solidFill>
                  <a:prstDash val="solid"/>
                  <a:miter lim="800000"/>
                </a:ln>
              </p:spPr>
            </p:cxnSp>
            <p:cxnSp>
              <p:nvCxnSpPr>
                <p:cNvPr id="138" name="直线连接符 1219"/>
                <p:cNvCxnSpPr/>
                <p:nvPr/>
              </p:nvCxnSpPr>
              <p:spPr>
                <a:xfrm>
                  <a:off x="2550597" y="2106184"/>
                  <a:ext cx="0" cy="3317586"/>
                </a:xfrm>
                <a:prstGeom prst="line"/>
                <a:ln w="6350">
                  <a:solidFill>
                    <a:srgbClr val="8B7F60">
                      <a:alpha val="43874"/>
                    </a:srgbClr>
                  </a:solidFill>
                  <a:prstDash val="solid"/>
                  <a:miter lim="800000"/>
                </a:ln>
              </p:spPr>
            </p:cxnSp>
            <p:cxnSp>
              <p:nvCxnSpPr>
                <p:cNvPr id="139" name="直线连接符 1220"/>
                <p:cNvCxnSpPr/>
                <p:nvPr/>
              </p:nvCxnSpPr>
              <p:spPr>
                <a:xfrm>
                  <a:off x="6170619" y="2106184"/>
                  <a:ext cx="0" cy="3317586"/>
                </a:xfrm>
                <a:prstGeom prst="line"/>
                <a:ln w="6350">
                  <a:solidFill>
                    <a:srgbClr val="8B7F60">
                      <a:alpha val="43874"/>
                    </a:srgbClr>
                  </a:solidFill>
                  <a:prstDash val="solid"/>
                  <a:miter lim="800000"/>
                </a:ln>
              </p:spPr>
            </p:cxnSp>
            <p:cxnSp>
              <p:nvCxnSpPr>
                <p:cNvPr id="140" name="直线连接符 1221"/>
                <p:cNvCxnSpPr/>
                <p:nvPr/>
              </p:nvCxnSpPr>
              <p:spPr>
                <a:xfrm>
                  <a:off x="7974367" y="2106184"/>
                  <a:ext cx="0" cy="3317586"/>
                </a:xfrm>
                <a:prstGeom prst="line"/>
                <a:ln w="6350">
                  <a:solidFill>
                    <a:srgbClr val="8B7F60">
                      <a:alpha val="43874"/>
                    </a:srgbClr>
                  </a:solidFill>
                  <a:prstDash val="solid"/>
                  <a:miter lim="800000"/>
                </a:ln>
              </p:spPr>
            </p:cxnSp>
            <p:sp>
              <p:nvSpPr>
                <p:cNvPr id="141" name="文本框 1222"/>
                <p:cNvSpPr txBox="true"/>
                <p:nvPr/>
              </p:nvSpPr>
              <p:spPr>
                <a:xfrm>
                  <a:off x="443194" y="5454423"/>
                  <a:ext cx="645606" cy="253916"/>
                </a:xfrm>
                <a:prstGeom prst="rect"/>
                <a:noFill/>
              </p:spPr>
              <p:txBody>
                <a:bodyPr wrap="square">
                  <a:spAutoFit/>
                </a:bodyPr>
                <a:p>
                  <a:pPr marL="0" lvl="0" indent="0" algn="ctr" defTabSz="9144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GB" sz="1050" u="none" strike="noStrike" kern="1200" spc="0" baseline="0">
                      <a:ln>
                        <a:noFill/>
                      </a:ln>
                      <a:solidFill>
                        <a:srgbClr val="B68142">
                          <a:alpha val="55174"/>
                        </a:srgbClr>
                      </a:solidFill>
                      <a:effectLst/>
                      <a:latin typeface="Neutra Text Light"/>
                      <a:ea typeface="等线"/>
                    </a:rPr>
                    <a:t>2019</a:t>
                  </a:r>
                  <a:endParaRPr lang="en-US" sz="1050" u="none" strike="noStrike" kern="1200" spc="0" baseline="0">
                    <a:ln>
                      <a:noFill/>
                    </a:ln>
                    <a:solidFill>
                      <a:srgbClr val="B68142">
                        <a:alpha val="55174"/>
                      </a:srgbClr>
                    </a:solidFill>
                    <a:effectLst/>
                    <a:latin typeface="Neutra Text Light"/>
                    <a:ea typeface="等线"/>
                  </a:endParaRPr>
                </a:p>
              </p:txBody>
            </p:sp>
            <p:sp>
              <p:nvSpPr>
                <p:cNvPr id="142" name="文本框 1223"/>
                <p:cNvSpPr txBox="true"/>
                <p:nvPr/>
              </p:nvSpPr>
              <p:spPr>
                <a:xfrm>
                  <a:off x="2221890" y="5454423"/>
                  <a:ext cx="645606" cy="253916"/>
                </a:xfrm>
                <a:prstGeom prst="rect"/>
                <a:noFill/>
              </p:spPr>
              <p:txBody>
                <a:bodyPr wrap="square">
                  <a:spAutoFit/>
                </a:bodyPr>
                <a:p>
                  <a:pPr marL="0" lvl="0" indent="0" algn="ctr" defTabSz="9144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GB" sz="1050" u="none" strike="noStrike" kern="1200" spc="0" baseline="0">
                      <a:ln>
                        <a:noFill/>
                      </a:ln>
                      <a:solidFill>
                        <a:srgbClr val="B68142">
                          <a:alpha val="55174"/>
                        </a:srgbClr>
                      </a:solidFill>
                      <a:effectLst/>
                      <a:latin typeface="Neutra Text Light"/>
                      <a:ea typeface="等线"/>
                    </a:rPr>
                    <a:t>2020</a:t>
                  </a:r>
                  <a:endParaRPr lang="en-US" sz="1050" u="none" strike="noStrike" kern="1200" spc="0" baseline="0">
                    <a:ln>
                      <a:noFill/>
                    </a:ln>
                    <a:solidFill>
                      <a:srgbClr val="B68142">
                        <a:alpha val="55174"/>
                      </a:srgbClr>
                    </a:solidFill>
                    <a:effectLst/>
                    <a:latin typeface="Neutra Text Light"/>
                    <a:ea typeface="等线"/>
                  </a:endParaRPr>
                </a:p>
              </p:txBody>
            </p:sp>
            <p:sp>
              <p:nvSpPr>
                <p:cNvPr id="143" name="文本框 1224"/>
                <p:cNvSpPr txBox="true"/>
                <p:nvPr/>
              </p:nvSpPr>
              <p:spPr>
                <a:xfrm>
                  <a:off x="4075742" y="5454423"/>
                  <a:ext cx="645606" cy="253916"/>
                </a:xfrm>
                <a:prstGeom prst="rect"/>
                <a:noFill/>
              </p:spPr>
              <p:txBody>
                <a:bodyPr wrap="square">
                  <a:spAutoFit/>
                </a:bodyPr>
                <a:p>
                  <a:pPr marL="0" lvl="0" indent="0" algn="ctr" defTabSz="9144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GB" sz="1050" u="none" strike="noStrike" kern="1200" spc="0" baseline="0">
                      <a:ln>
                        <a:noFill/>
                      </a:ln>
                      <a:solidFill>
                        <a:srgbClr val="B68142">
                          <a:alpha val="55174"/>
                        </a:srgbClr>
                      </a:solidFill>
                      <a:effectLst/>
                      <a:latin typeface="Neutra Text Light"/>
                      <a:ea typeface="等线"/>
                    </a:rPr>
                    <a:t>2021</a:t>
                  </a:r>
                  <a:endParaRPr lang="en-US" sz="1050" u="none" strike="noStrike" kern="1200" spc="0" baseline="0">
                    <a:ln>
                      <a:noFill/>
                    </a:ln>
                    <a:solidFill>
                      <a:srgbClr val="B68142">
                        <a:alpha val="55174"/>
                      </a:srgbClr>
                    </a:solidFill>
                    <a:effectLst/>
                    <a:latin typeface="Neutra Text Light"/>
                    <a:ea typeface="等线"/>
                  </a:endParaRPr>
                </a:p>
              </p:txBody>
            </p:sp>
            <p:sp>
              <p:nvSpPr>
                <p:cNvPr id="144" name="文本框 1225"/>
                <p:cNvSpPr txBox="true"/>
                <p:nvPr/>
              </p:nvSpPr>
              <p:spPr>
                <a:xfrm>
                  <a:off x="5866964" y="5454423"/>
                  <a:ext cx="645606" cy="253916"/>
                </a:xfrm>
                <a:prstGeom prst="rect"/>
                <a:noFill/>
              </p:spPr>
              <p:txBody>
                <a:bodyPr wrap="square">
                  <a:spAutoFit/>
                </a:bodyPr>
                <a:p>
                  <a:pPr marL="0" lvl="0" indent="0" algn="ctr" defTabSz="9144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GB" sz="1050" u="none" strike="noStrike" kern="1200" spc="0" baseline="0">
                      <a:ln>
                        <a:noFill/>
                      </a:ln>
                      <a:solidFill>
                        <a:srgbClr val="B68142">
                          <a:alpha val="55174"/>
                        </a:srgbClr>
                      </a:solidFill>
                      <a:effectLst/>
                      <a:latin typeface="Neutra Text Light"/>
                      <a:ea typeface="等线"/>
                    </a:rPr>
                    <a:t>2022</a:t>
                  </a:r>
                  <a:endParaRPr lang="en-US" sz="1050" u="none" strike="noStrike" kern="1200" spc="0" baseline="0">
                    <a:ln>
                      <a:noFill/>
                    </a:ln>
                    <a:solidFill>
                      <a:srgbClr val="B68142">
                        <a:alpha val="55174"/>
                      </a:srgbClr>
                    </a:solidFill>
                    <a:effectLst/>
                    <a:latin typeface="Neutra Text Light"/>
                    <a:ea typeface="等线"/>
                  </a:endParaRPr>
                </a:p>
              </p:txBody>
            </p:sp>
            <p:sp>
              <p:nvSpPr>
                <p:cNvPr id="145" name="文本框 1226"/>
                <p:cNvSpPr txBox="true"/>
                <p:nvPr/>
              </p:nvSpPr>
              <p:spPr>
                <a:xfrm>
                  <a:off x="7683238" y="5454423"/>
                  <a:ext cx="645606" cy="253916"/>
                </a:xfrm>
                <a:prstGeom prst="rect"/>
                <a:noFill/>
              </p:spPr>
              <p:txBody>
                <a:bodyPr wrap="square">
                  <a:spAutoFit/>
                </a:bodyPr>
                <a:p>
                  <a:pPr marL="0" lvl="0" indent="0" algn="ctr" defTabSz="9144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GB" sz="1050" u="none" strike="noStrike" kern="1200" spc="0" baseline="0">
                      <a:ln>
                        <a:noFill/>
                      </a:ln>
                      <a:solidFill>
                        <a:srgbClr val="B68142">
                          <a:alpha val="55174"/>
                        </a:srgbClr>
                      </a:solidFill>
                      <a:effectLst/>
                      <a:latin typeface="Neutra Text Light"/>
                      <a:ea typeface="等线"/>
                    </a:rPr>
                    <a:t>2023</a:t>
                  </a:r>
                  <a:endParaRPr lang="en-US" sz="1050" u="none" strike="noStrike" kern="1200" spc="0" baseline="0">
                    <a:ln>
                      <a:noFill/>
                    </a:ln>
                    <a:solidFill>
                      <a:srgbClr val="B68142">
                        <a:alpha val="55174"/>
                      </a:srgbClr>
                    </a:solidFill>
                    <a:effectLst/>
                    <a:latin typeface="Neutra Text Light"/>
                    <a:ea typeface="等线"/>
                  </a:endParaRPr>
                </a:p>
              </p:txBody>
            </p:sp>
            <p:sp>
              <p:nvSpPr>
                <p:cNvPr id="146" name="文本框 1227"/>
                <p:cNvSpPr txBox="true"/>
                <p:nvPr/>
              </p:nvSpPr>
              <p:spPr>
                <a:xfrm>
                  <a:off x="9460289" y="5454423"/>
                  <a:ext cx="645606" cy="253916"/>
                </a:xfrm>
                <a:prstGeom prst="rect"/>
                <a:noFill/>
              </p:spPr>
              <p:txBody>
                <a:bodyPr wrap="square">
                  <a:spAutoFit/>
                </a:bodyPr>
                <a:p>
                  <a:pPr marL="0" lvl="0" indent="0" algn="ctr" defTabSz="9144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GB" sz="1050" u="none" strike="noStrike" kern="1200" spc="0" baseline="0">
                      <a:ln>
                        <a:noFill/>
                      </a:ln>
                      <a:solidFill>
                        <a:srgbClr val="B68142">
                          <a:alpha val="55174"/>
                        </a:srgbClr>
                      </a:solidFill>
                      <a:effectLst/>
                      <a:latin typeface="Neutra Text Light"/>
                      <a:ea typeface="等线"/>
                    </a:rPr>
                    <a:t>2024</a:t>
                  </a:r>
                  <a:endParaRPr lang="en-US" sz="1050" u="none" strike="noStrike" kern="1200" spc="0" baseline="0">
                    <a:ln>
                      <a:noFill/>
                    </a:ln>
                    <a:solidFill>
                      <a:srgbClr val="B68142">
                        <a:alpha val="55174"/>
                      </a:srgbClr>
                    </a:solidFill>
                    <a:effectLst/>
                    <a:latin typeface="Neutra Text Light"/>
                    <a:ea typeface="等线"/>
                  </a:endParaRPr>
                </a:p>
              </p:txBody>
            </p:sp>
          </p:grpSp>
          <p:grpSp>
            <p:nvGrpSpPr>
              <p:cNvPr id="147" name="组合 1204"/>
              <p:cNvGrpSpPr/>
              <p:nvPr/>
            </p:nvGrpSpPr>
            <p:grpSpPr>
              <a:xfrm>
                <a:off x="506864" y="1734702"/>
                <a:ext cx="9256728" cy="3916474"/>
                <a:chOff x="-296303" y="1734702"/>
                <a:chExt cx="9256728" cy="3916474"/>
              </a:xfrm>
            </p:grpSpPr>
            <p:graphicFrame>
              <p:nvGraphicFramePr>
                <p:cNvPr id="148" name="图表 1205"/>
                <p:cNvGraphicFramePr/>
                <p:nvPr/>
              </p:nvGraphicFramePr>
              <p:xfrm>
                <a:off x="-296303" y="1931683"/>
                <a:ext cx="9256728" cy="3719493"/>
              </p:xfrm>
              <a:graphic>
                <a:graphicData uri="http://schemas.openxmlformats.org/drawingml/2006/chart">
                  <c:chart r:id="rId0"/>
                </a:graphicData>
              </a:graphic>
            </p:graphicFrame>
            <p:grpSp>
              <p:nvGrpSpPr>
                <p:cNvPr id="149" name="组合 1206"/>
                <p:cNvGrpSpPr/>
                <p:nvPr/>
              </p:nvGrpSpPr>
              <p:grpSpPr>
                <a:xfrm>
                  <a:off x="453974" y="1734702"/>
                  <a:ext cx="7965711" cy="3443758"/>
                  <a:chOff x="453974" y="1734702"/>
                  <a:chExt cx="7965711" cy="3443758"/>
                </a:xfrm>
              </p:grpSpPr>
              <p:sp>
                <p:nvSpPr>
                  <p:cNvPr id="150" name="文本框 1207"/>
                  <p:cNvSpPr txBox="true"/>
                  <p:nvPr/>
                </p:nvSpPr>
                <p:spPr>
                  <a:xfrm>
                    <a:off x="519476" y="2065719"/>
                    <a:ext cx="2813044" cy="276999"/>
                  </a:xfrm>
                  <a:prstGeom prst="rect"/>
                  <a:noFill/>
                </p:spPr>
                <p:txBody>
                  <a:bodyPr wrap="square">
                    <a:spAutoFit/>
                  </a:bodyPr>
                  <a:p>
                    <a:pPr/>
                    <a:r>
                      <a:rPr lang="en-GB" sz="1200" b="true">
                        <a:solidFill>
                          <a:srgbClr val="B68142"/>
                        </a:solidFill>
                        <a:effectLst/>
                        <a:latin typeface="Neutra Text"/>
                      </a:rPr>
                      <a:t>HR SALES IN CHINA YOY</a:t>
                    </a:r>
                    <a:r>
                      <a:rPr lang="zh-CN" sz="1200" b="true">
                        <a:solidFill>
                          <a:srgbClr val="B68142"/>
                        </a:solidFill>
                        <a:effectLst/>
                        <a:latin typeface="Neutra Text"/>
                      </a:rPr>
                      <a:t> （ € ）</a:t>
                    </a:r>
                    <a:endParaRPr lang="zh-CN" sz="1200" b="true">
                      <a:solidFill>
                        <a:srgbClr val="B68142"/>
                      </a:solidFill>
                      <a:latin typeface="Neutra Text"/>
                    </a:endParaRPr>
                  </a:p>
                </p:txBody>
              </p:sp>
              <p:sp>
                <p:nvSpPr>
                  <p:cNvPr id="151" name="椭圆 1208"/>
                  <p:cNvSpPr/>
                  <p:nvPr/>
                </p:nvSpPr>
                <p:spPr>
                  <a:xfrm>
                    <a:off x="684246" y="5033374"/>
                    <a:ext cx="145086" cy="145086"/>
                  </a:xfrm>
                  <a:prstGeom prst="ellipse"/>
                  <a:solidFill>
                    <a:srgbClr val="B68142"/>
                  </a:solidFill>
                  <a:ln w="12700">
                    <a:noFill/>
                    <a:prstDash val="solid"/>
                    <a:miter lim="800000"/>
                  </a:ln>
                </p:spPr>
                <p:txBody>
                  <a:bodyPr anchor="ctr"/>
                  <a:p>
                    <a:pPr algn="ctr"/>
                    <a:endParaRPr lang="zh-CN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2" name="椭圆 1209"/>
                  <p:cNvSpPr/>
                  <p:nvPr/>
                </p:nvSpPr>
                <p:spPr>
                  <a:xfrm>
                    <a:off x="2470905" y="4657866"/>
                    <a:ext cx="145086" cy="145086"/>
                  </a:xfrm>
                  <a:prstGeom prst="ellipse"/>
                  <a:solidFill>
                    <a:srgbClr val="B68142"/>
                  </a:solidFill>
                  <a:ln w="12700">
                    <a:noFill/>
                    <a:prstDash val="solid"/>
                    <a:miter lim="800000"/>
                  </a:ln>
                </p:spPr>
                <p:txBody>
                  <a:bodyPr anchor="ctr"/>
                  <a:p>
                    <a:pPr algn="ctr"/>
                    <a:endParaRPr lang="zh-CN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3" name="椭圆 1210"/>
                  <p:cNvSpPr/>
                  <p:nvPr/>
                </p:nvSpPr>
                <p:spPr>
                  <a:xfrm>
                    <a:off x="4299705" y="3820584"/>
                    <a:ext cx="145086" cy="145086"/>
                  </a:xfrm>
                  <a:prstGeom prst="ellipse"/>
                  <a:solidFill>
                    <a:srgbClr val="B68142"/>
                  </a:solidFill>
                  <a:ln w="12700">
                    <a:noFill/>
                    <a:prstDash val="solid"/>
                    <a:miter lim="800000"/>
                  </a:ln>
                </p:spPr>
                <p:txBody>
                  <a:bodyPr anchor="ctr"/>
                  <a:p>
                    <a:pPr algn="ctr"/>
                    <a:endParaRPr lang="zh-CN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4" name="椭圆 1211"/>
                  <p:cNvSpPr/>
                  <p:nvPr/>
                </p:nvSpPr>
                <p:spPr>
                  <a:xfrm>
                    <a:off x="6106472" y="3038386"/>
                    <a:ext cx="145086" cy="145086"/>
                  </a:xfrm>
                  <a:prstGeom prst="ellipse"/>
                  <a:solidFill>
                    <a:srgbClr val="B68142"/>
                  </a:solidFill>
                  <a:ln w="12700">
                    <a:noFill/>
                    <a:prstDash val="solid"/>
                    <a:miter lim="800000"/>
                  </a:ln>
                </p:spPr>
                <p:txBody>
                  <a:bodyPr anchor="ctr"/>
                  <a:p>
                    <a:pPr algn="ctr"/>
                    <a:endParaRPr lang="zh-CN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5" name="椭圆 1212"/>
                  <p:cNvSpPr/>
                  <p:nvPr/>
                </p:nvSpPr>
                <p:spPr>
                  <a:xfrm>
                    <a:off x="7869170" y="2190087"/>
                    <a:ext cx="145086" cy="145086"/>
                  </a:xfrm>
                  <a:prstGeom prst="ellipse"/>
                  <a:solidFill>
                    <a:srgbClr val="B68142"/>
                  </a:solidFill>
                  <a:ln w="12700">
                    <a:noFill/>
                    <a:prstDash val="solid"/>
                    <a:miter lim="800000"/>
                  </a:ln>
                </p:spPr>
                <p:txBody>
                  <a:bodyPr anchor="ctr"/>
                  <a:p>
                    <a:pPr algn="ctr"/>
                    <a:endParaRPr lang="zh-CN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6" name="文本框 1213"/>
                  <p:cNvSpPr txBox="true"/>
                  <p:nvPr/>
                </p:nvSpPr>
                <p:spPr>
                  <a:xfrm>
                    <a:off x="453974" y="4551374"/>
                    <a:ext cx="836464" cy="461665"/>
                  </a:xfrm>
                  <a:prstGeom prst="rect"/>
                  <a:noFill/>
                </p:spPr>
                <p:txBody>
                  <a:bodyPr wrap="square">
                    <a:spAutoFit/>
                  </a:bodyPr>
                  <a:p>
                    <a:pPr/>
                    <a:r>
                      <a:rPr lang="en-GB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2019</a:t>
                    </a:r>
                    <a:endParaRPr/>
                  </a:p>
                  <a:p>
                    <a:pPr/>
                    <a:r>
                      <a:rPr lang="en-GB" sz="1200" b="true">
                        <a:solidFill>
                          <a:schemeClr val="bg1"/>
                        </a:solidFill>
                        <a:latin typeface="Neutra Text"/>
                      </a:rPr>
                      <a:t>56M </a:t>
                    </a:r>
                    <a:endParaRPr lang="zh-CN" sz="1200" b="true">
                      <a:solidFill>
                        <a:schemeClr val="bg1"/>
                      </a:solidFill>
                      <a:latin typeface="Neutra Text"/>
                    </a:endParaRPr>
                  </a:p>
                </p:txBody>
              </p:sp>
              <p:sp>
                <p:nvSpPr>
                  <p:cNvPr id="157" name="文本框 1214"/>
                  <p:cNvSpPr txBox="true"/>
                  <p:nvPr/>
                </p:nvSpPr>
                <p:spPr>
                  <a:xfrm>
                    <a:off x="2254199" y="4181034"/>
                    <a:ext cx="1102076" cy="461665"/>
                  </a:xfrm>
                  <a:prstGeom prst="rect"/>
                  <a:noFill/>
                </p:spPr>
                <p:txBody>
                  <a:bodyPr wrap="square">
                    <a:spAutoFit/>
                  </a:bodyPr>
                  <a:p>
                    <a:pPr/>
                    <a:r>
                      <a:rPr lang="en-US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2020</a:t>
                    </a:r>
                    <a:r>
                      <a:rPr lang="zh-CN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 </a:t>
                    </a:r>
                    <a:r>
                      <a:rPr lang="en-US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+138%</a:t>
                    </a:r>
                    <a:endParaRPr lang="en-GB" sz="1200" b="true">
                      <a:solidFill>
                        <a:schemeClr val="bg1"/>
                      </a:solidFill>
                      <a:effectLst/>
                      <a:latin typeface="Neutra Text"/>
                    </a:endParaRPr>
                  </a:p>
                  <a:p>
                    <a:pPr/>
                    <a:r>
                      <a:rPr lang="en-US" sz="1200" b="true">
                        <a:solidFill>
                          <a:schemeClr val="bg1"/>
                        </a:solidFill>
                        <a:latin typeface="Neutra Text"/>
                      </a:rPr>
                      <a:t>133</a:t>
                    </a:r>
                    <a:r>
                      <a:rPr lang="en-GB" sz="1200" b="true">
                        <a:solidFill>
                          <a:schemeClr val="bg1"/>
                        </a:solidFill>
                        <a:latin typeface="Neutra Text"/>
                      </a:rPr>
                      <a:t>M </a:t>
                    </a:r>
                    <a:endParaRPr lang="zh-CN" sz="1200" b="true">
                      <a:solidFill>
                        <a:schemeClr val="bg1"/>
                      </a:solidFill>
                      <a:latin typeface="Neutra Text"/>
                    </a:endParaRPr>
                  </a:p>
                </p:txBody>
              </p:sp>
              <p:sp>
                <p:nvSpPr>
                  <p:cNvPr id="158" name="文本框 1215"/>
                  <p:cNvSpPr txBox="true"/>
                  <p:nvPr/>
                </p:nvSpPr>
                <p:spPr>
                  <a:xfrm>
                    <a:off x="3839159" y="3371137"/>
                    <a:ext cx="1102076" cy="461665"/>
                  </a:xfrm>
                  <a:prstGeom prst="rect"/>
                  <a:noFill/>
                </p:spPr>
                <p:txBody>
                  <a:bodyPr wrap="square">
                    <a:spAutoFit/>
                  </a:bodyPr>
                  <a:p>
                    <a:pPr/>
                    <a:r>
                      <a:rPr lang="en-US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2021</a:t>
                    </a:r>
                    <a:r>
                      <a:rPr lang="zh-CN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 </a:t>
                    </a:r>
                    <a:r>
                      <a:rPr lang="en-US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+123%</a:t>
                    </a:r>
                    <a:endParaRPr lang="en-GB" sz="1200" b="true">
                      <a:solidFill>
                        <a:schemeClr val="bg1"/>
                      </a:solidFill>
                      <a:effectLst/>
                      <a:latin typeface="Neutra Text"/>
                    </a:endParaRPr>
                  </a:p>
                  <a:p>
                    <a:pPr/>
                    <a:r>
                      <a:rPr lang="en-US" sz="1200" b="true">
                        <a:solidFill>
                          <a:schemeClr val="bg1"/>
                        </a:solidFill>
                        <a:latin typeface="Neutra Text"/>
                      </a:rPr>
                      <a:t>296</a:t>
                    </a:r>
                    <a:r>
                      <a:rPr lang="en-GB" sz="1200" b="true">
                        <a:solidFill>
                          <a:schemeClr val="bg1"/>
                        </a:solidFill>
                        <a:latin typeface="Neutra Text"/>
                      </a:rPr>
                      <a:t>M </a:t>
                    </a:r>
                    <a:endParaRPr lang="zh-CN" sz="1200" b="true">
                      <a:solidFill>
                        <a:schemeClr val="bg1"/>
                      </a:solidFill>
                      <a:latin typeface="Neutra Text"/>
                    </a:endParaRPr>
                  </a:p>
                </p:txBody>
              </p:sp>
              <p:sp>
                <p:nvSpPr>
                  <p:cNvPr id="159" name="文本框 1216"/>
                  <p:cNvSpPr txBox="true"/>
                  <p:nvPr/>
                </p:nvSpPr>
                <p:spPr>
                  <a:xfrm>
                    <a:off x="5608701" y="2603275"/>
                    <a:ext cx="1102076" cy="461665"/>
                  </a:xfrm>
                  <a:prstGeom prst="rect"/>
                  <a:noFill/>
                </p:spPr>
                <p:txBody>
                  <a:bodyPr wrap="square">
                    <a:spAutoFit/>
                  </a:bodyPr>
                  <a:p>
                    <a:pPr/>
                    <a:r>
                      <a:rPr lang="en-US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2022</a:t>
                    </a:r>
                    <a:r>
                      <a:rPr lang="zh-CN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 </a:t>
                    </a:r>
                    <a:r>
                      <a:rPr lang="en-US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+54%</a:t>
                    </a:r>
                    <a:endParaRPr lang="en-GB" sz="1200" b="true">
                      <a:solidFill>
                        <a:schemeClr val="bg1"/>
                      </a:solidFill>
                      <a:effectLst/>
                      <a:latin typeface="Neutra Text"/>
                    </a:endParaRPr>
                  </a:p>
                  <a:p>
                    <a:pPr/>
                    <a:r>
                      <a:rPr lang="en-US" sz="1200" b="true">
                        <a:solidFill>
                          <a:schemeClr val="bg1"/>
                        </a:solidFill>
                        <a:latin typeface="Neutra Text"/>
                      </a:rPr>
                      <a:t>457</a:t>
                    </a:r>
                    <a:r>
                      <a:rPr lang="en-GB" sz="1200" b="true">
                        <a:solidFill>
                          <a:schemeClr val="bg1"/>
                        </a:solidFill>
                        <a:latin typeface="Neutra Text"/>
                      </a:rPr>
                      <a:t>M </a:t>
                    </a:r>
                    <a:endParaRPr lang="zh-CN" sz="1200" b="true">
                      <a:solidFill>
                        <a:schemeClr val="bg1"/>
                      </a:solidFill>
                      <a:latin typeface="Neutra Text"/>
                    </a:endParaRPr>
                  </a:p>
                </p:txBody>
              </p:sp>
              <p:sp>
                <p:nvSpPr>
                  <p:cNvPr id="160" name="文本框 1217"/>
                  <p:cNvSpPr txBox="true"/>
                  <p:nvPr/>
                </p:nvSpPr>
                <p:spPr>
                  <a:xfrm>
                    <a:off x="7317609" y="1734702"/>
                    <a:ext cx="1102076" cy="461665"/>
                  </a:xfrm>
                  <a:prstGeom prst="rect"/>
                  <a:noFill/>
                </p:spPr>
                <p:txBody>
                  <a:bodyPr wrap="square">
                    <a:spAutoFit/>
                  </a:bodyPr>
                  <a:p>
                    <a:pPr/>
                    <a:r>
                      <a:rPr lang="en-US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2023</a:t>
                    </a:r>
                    <a:r>
                      <a:rPr lang="zh-CN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 </a:t>
                    </a:r>
                    <a:r>
                      <a:rPr lang="en-US" sz="1200" b="true">
                        <a:solidFill>
                          <a:schemeClr val="bg1"/>
                        </a:solidFill>
                        <a:effectLst/>
                        <a:latin typeface="Neutra Text"/>
                      </a:rPr>
                      <a:t>+39%</a:t>
                    </a:r>
                    <a:endParaRPr lang="en-GB" sz="1200" b="true">
                      <a:solidFill>
                        <a:schemeClr val="bg1"/>
                      </a:solidFill>
                      <a:effectLst/>
                      <a:latin typeface="Neutra Text"/>
                    </a:endParaRPr>
                  </a:p>
                  <a:p>
                    <a:pPr/>
                    <a:r>
                      <a:rPr lang="en-US" sz="1200" b="true">
                        <a:solidFill>
                          <a:schemeClr val="bg1"/>
                        </a:solidFill>
                        <a:latin typeface="Neutra Text"/>
                      </a:rPr>
                      <a:t>636</a:t>
                    </a:r>
                    <a:r>
                      <a:rPr lang="en-GB" sz="1200" b="true">
                        <a:solidFill>
                          <a:schemeClr val="bg1"/>
                        </a:solidFill>
                        <a:latin typeface="Neutra Text"/>
                      </a:rPr>
                      <a:t>M </a:t>
                    </a:r>
                    <a:endParaRPr lang="zh-CN" sz="1200" b="true">
                      <a:solidFill>
                        <a:schemeClr val="bg1"/>
                      </a:solidFill>
                      <a:latin typeface="Neutra Text"/>
                    </a:endParaRPr>
                  </a:p>
                </p:txBody>
              </p:sp>
            </p:grpSp>
          </p:grpSp>
        </p:grpSp>
        <p:cxnSp>
          <p:nvCxnSpPr>
            <p:cNvPr id="161" name="直线连接符 1202"/>
            <p:cNvCxnSpPr/>
            <p:nvPr/>
          </p:nvCxnSpPr>
          <p:spPr>
            <a:xfrm>
              <a:off x="4759091" y="2314034"/>
              <a:ext cx="0" cy="3317586"/>
            </a:xfrm>
            <a:prstGeom prst="line"/>
            <a:ln w="6350">
              <a:solidFill>
                <a:srgbClr val="8B7F60">
                  <a:alpha val="43874"/>
                </a:srgbClr>
              </a:solidFill>
              <a:prstDash val="solid"/>
              <a:miter lim="800000"/>
            </a:ln>
          </p:spPr>
        </p:cxnSp>
      </p:grpSp>
    </p:spTree>
  </p:cSld>
  <p:clrMapOvr>
    <a:masterClrMapping/>
  </p:clrMapOvr>
</p:sld>
</file>

<file path=ppt/slides/slide5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4"/>
          <p:cNvPicPr>
            <a:picLocks noChangeAspect="true" noChangeArrowheads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5850" t="17265" r="1523" b="13699"/>
          <a:stretch/>
        </p:blipFill>
        <p:spPr>
          <a:xfrm>
            <a:off x="0" y="0"/>
            <a:ext cx="12192000" cy="6858000"/>
          </a:xfrm>
          <a:prstGeom prst="rect"/>
          <a:noFill/>
        </p:spPr>
      </p:pic>
      <p:sp>
        <p:nvSpPr>
          <p:cNvPr id="164" name="矩形 18"/>
          <p:cNvSpPr/>
          <p:nvPr/>
        </p:nvSpPr>
        <p:spPr>
          <a:xfrm>
            <a:off x="0" y="0"/>
            <a:ext cx="12192000" cy="6858000"/>
          </a:xfrm>
          <a:prstGeom prst="rect"/>
          <a:gradFill>
            <a:gsLst>
              <a:gs pos="72000">
                <a:srgbClr val="000000"/>
              </a:gs>
              <a:gs pos="100000">
                <a:schemeClr val="tx1">
                  <a:lumMod val="98015"/>
                  <a:alpha val="66000"/>
                </a:schemeClr>
              </a:gs>
            </a:gsLst>
            <a:lin ang="5400000" scaled="false"/>
          </a:gradFill>
          <a:ln w="12700">
            <a:noFill/>
            <a:prstDash val="solid"/>
            <a:miter lim="800000"/>
          </a:ln>
        </p:spPr>
        <p:txBody>
          <a:bodyPr anchor="ctr"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800" b="false" i="false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Calibri"/>
              <a:ea typeface="等线"/>
            </a:endParaRPr>
          </a:p>
        </p:txBody>
      </p:sp>
      <p:sp>
        <p:nvSpPr>
          <p:cNvPr id="165" name="文本框 2"/>
          <p:cNvSpPr txBox="true"/>
          <p:nvPr/>
        </p:nvSpPr>
        <p:spPr>
          <a:xfrm>
            <a:off x="906360" y="471343"/>
            <a:ext cx="10242378" cy="1631216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b="true">
                <a:solidFill>
                  <a:schemeClr val="bg1"/>
                </a:solidFill>
                <a:latin typeface="Neutra Text"/>
              </a:defRPr>
            </a:lvl1pPr>
          </a:lstStyle>
          <a:p>
            <a:pPr>
              <a:defRPr/>
            </a:pPr>
            <a:r>
              <a:rPr lang="en-US" sz="2400"/>
              <a:t>How</a:t>
            </a:r>
            <a:r>
              <a:rPr lang="zh-CN" sz="2400"/>
              <a:t> </a:t>
            </a:r>
            <a:r>
              <a:rPr lang="en-US" sz="2400"/>
              <a:t>to</a:t>
            </a:r>
            <a:r>
              <a:rPr lang="zh-CN" sz="2400"/>
              <a:t> </a:t>
            </a:r>
            <a:r>
              <a:rPr lang="en-GB" sz="2400">
                <a:solidFill>
                  <a:schemeClr val="bg1"/>
                </a:solidFill>
              </a:rPr>
              <a:t>make</a:t>
            </a:r>
            <a:r>
              <a:rPr lang="zh-CN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this</a:t>
            </a:r>
            <a:r>
              <a:rPr lang="zh-CN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succuss</a:t>
            </a:r>
            <a:r>
              <a:rPr lang="zh-CN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sustainable</a:t>
            </a:r>
            <a:r>
              <a:rPr lang="en-GB" sz="2400">
                <a:solidFill>
                  <a:schemeClr val="bg1"/>
                </a:solidFill>
              </a:rPr>
              <a:t>?</a:t>
            </a:r>
            <a:endParaRPr lang="en-GB" sz="2400">
              <a:ea typeface="等线"/>
            </a:endParaRPr>
          </a:p>
          <a:p>
            <a:pPr>
              <a:defRPr/>
            </a:pPr>
            <a:endParaRPr lang="en-GB" sz="1100">
              <a:solidFill>
                <a:srgbClr val="A88E6F"/>
              </a:solidFill>
              <a:ea typeface="等线"/>
            </a:endParaRPr>
          </a:p>
          <a:p>
            <a:pPr>
              <a:defRPr/>
            </a:pPr>
            <a:r>
              <a:rPr lang="en-US" sz="3200" b="false">
                <a:solidFill>
                  <a:srgbClr val="DDBA92"/>
                </a:solidFill>
                <a:ea typeface="等线"/>
              </a:rPr>
              <a:t>By</a:t>
            </a:r>
            <a:r>
              <a:rPr lang="zh-CN" sz="3200" b="false">
                <a:solidFill>
                  <a:srgbClr val="DDBA92"/>
                </a:solidFill>
                <a:ea typeface="等线"/>
              </a:rPr>
              <a:t> </a:t>
            </a:r>
            <a:r>
              <a:rPr lang="en-US" sz="3200" b="false">
                <a:solidFill>
                  <a:srgbClr val="DDBA92"/>
                </a:solidFill>
                <a:ea typeface="等线"/>
              </a:rPr>
              <a:t>keep</a:t>
            </a:r>
            <a:r>
              <a:rPr lang="en-GB" sz="3200" b="false">
                <a:solidFill>
                  <a:srgbClr val="DDBA92"/>
                </a:solidFill>
                <a:ea typeface="等线"/>
              </a:rPr>
              <a:t> exceeding limits of beauty</a:t>
            </a:r>
            <a:r>
              <a:rPr lang="zh-CN" sz="3200" b="false">
                <a:solidFill>
                  <a:srgbClr val="DDBA92"/>
                </a:solidFill>
                <a:ea typeface="等线"/>
              </a:rPr>
              <a:t> </a:t>
            </a:r>
            <a:r>
              <a:rPr lang="en-US" sz="3200" b="false">
                <a:solidFill>
                  <a:srgbClr val="DDBA92"/>
                </a:solidFill>
                <a:ea typeface="等线"/>
              </a:rPr>
              <a:t>power</a:t>
            </a:r>
            <a:r>
              <a:rPr lang="en-GB" sz="3200" b="false">
                <a:solidFill>
                  <a:srgbClr val="DDBA92"/>
                </a:solidFill>
                <a:ea typeface="等线"/>
              </a:rPr>
              <a:t>, </a:t>
            </a:r>
            <a:endParaRPr/>
          </a:p>
          <a:p>
            <a:pPr>
              <a:defRPr/>
            </a:pPr>
            <a:r>
              <a:rPr lang="en-US" sz="3200" b="false">
                <a:solidFill>
                  <a:srgbClr val="DDBA92"/>
                </a:solidFill>
                <a:ea typeface="等线"/>
              </a:rPr>
              <a:t>By</a:t>
            </a:r>
            <a:r>
              <a:rPr lang="zh-CN" sz="3200" b="false">
                <a:solidFill>
                  <a:srgbClr val="DDBA92"/>
                </a:solidFill>
                <a:ea typeface="等线"/>
              </a:rPr>
              <a:t> </a:t>
            </a:r>
            <a:r>
              <a:rPr lang="en-US" sz="3200" b="false">
                <a:solidFill>
                  <a:srgbClr val="DDBA92"/>
                </a:solidFill>
                <a:ea typeface="等线"/>
              </a:rPr>
              <a:t>keep</a:t>
            </a:r>
            <a:r>
              <a:rPr lang="zh-CN" sz="3200" b="false">
                <a:solidFill>
                  <a:srgbClr val="DDBA92"/>
                </a:solidFill>
                <a:ea typeface="等线"/>
              </a:rPr>
              <a:t> </a:t>
            </a:r>
            <a:r>
              <a:rPr lang="en-US" sz="3200" b="false">
                <a:solidFill>
                  <a:srgbClr val="DDBA92"/>
                </a:solidFill>
                <a:ea typeface="等线"/>
              </a:rPr>
              <a:t>re-inventing</a:t>
            </a:r>
            <a:r>
              <a:rPr lang="zh-CN" sz="3200" b="false">
                <a:solidFill>
                  <a:srgbClr val="DDBA92"/>
                </a:solidFill>
                <a:ea typeface="等线"/>
              </a:rPr>
              <a:t> </a:t>
            </a:r>
            <a:r>
              <a:rPr lang="en-US" sz="3200" b="false">
                <a:solidFill>
                  <a:srgbClr val="DDBA92"/>
                </a:solidFill>
                <a:ea typeface="等线"/>
              </a:rPr>
              <a:t>ourselves.</a:t>
            </a:r>
            <a:endParaRPr lang="en-US" sz="3200" b="false">
              <a:solidFill>
                <a:srgbClr val="A88E6F"/>
              </a:solidFill>
              <a:ea typeface="等线"/>
            </a:endParaRPr>
          </a:p>
        </p:txBody>
      </p:sp>
      <p:sp>
        <p:nvSpPr>
          <p:cNvPr id="166" name="文本框 3"/>
          <p:cNvSpPr txBox="true"/>
          <p:nvPr/>
        </p:nvSpPr>
        <p:spPr>
          <a:xfrm>
            <a:off x="515338" y="2690544"/>
            <a:ext cx="3035582" cy="1231106"/>
          </a:xfrm>
          <a:prstGeom prst="rect"/>
          <a:noFill/>
        </p:spPr>
        <p:txBody>
          <a:bodyPr wrap="square">
            <a:spAutoFit/>
          </a:bodyPr>
          <a:lstStyle>
            <a:lvl1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true" i="false" u="none" strike="noStrike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defRPr>
            </a:lvl1pPr>
          </a:lstStyle>
          <a:p>
            <a:pPr algn="l"/>
            <a:endParaRPr lang="en-GB" sz="1800" b="false">
              <a:latin typeface="Neutra Text Light"/>
            </a:endParaRPr>
          </a:p>
          <a:p>
            <a:pPr algn="l"/>
            <a:r>
              <a:rPr lang="en-US" sz="1400" b="false">
                <a:latin typeface="Neutra Text Light"/>
              </a:rPr>
              <a:t>At</a:t>
            </a:r>
            <a:r>
              <a:rPr lang="zh-CN" sz="1400" b="false">
                <a:latin typeface="Neutra Text Light"/>
              </a:rPr>
              <a:t> </a:t>
            </a:r>
            <a:r>
              <a:rPr lang="en-GB" sz="1400" b="false">
                <a:latin typeface="Neutra Text Light"/>
              </a:rPr>
              <a:t>the summit, </a:t>
            </a:r>
            <a:endParaRPr/>
          </a:p>
          <a:p>
            <a:pPr algn="l"/>
            <a:r>
              <a:rPr lang="en-US" sz="1400" b="false">
                <a:latin typeface="Neutra Text Light"/>
              </a:rPr>
              <a:t>HR set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the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bar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even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higher.</a:t>
            </a:r>
            <a:endParaRPr/>
          </a:p>
          <a:p>
            <a:pPr algn="l"/>
            <a:r>
              <a:rPr lang="en-US" sz="1400" b="false">
                <a:solidFill>
                  <a:srgbClr val="DDBA92"/>
                </a:solidFill>
              </a:rPr>
              <a:t>We re-invent</a:t>
            </a:r>
            <a:r>
              <a:rPr lang="zh-CN" sz="1400" b="false">
                <a:solidFill>
                  <a:srgbClr val="DDBA92"/>
                </a:solidFill>
              </a:rPr>
              <a:t> </a:t>
            </a:r>
            <a:r>
              <a:rPr lang="en-US" sz="1400" b="false">
                <a:solidFill>
                  <a:srgbClr val="DDBA92"/>
                </a:solidFill>
              </a:rPr>
              <a:t>benchmarks.</a:t>
            </a:r>
            <a:endParaRPr/>
          </a:p>
          <a:p>
            <a:pPr algn="l"/>
            <a:endParaRPr lang="zh-CN" sz="1400" b="false">
              <a:latin typeface="Neutra Text Light"/>
            </a:endParaRPr>
          </a:p>
        </p:txBody>
      </p:sp>
      <p:grpSp>
        <p:nvGrpSpPr>
          <p:cNvPr id="167" name="组合 4"/>
          <p:cNvGrpSpPr/>
          <p:nvPr/>
        </p:nvGrpSpPr>
        <p:grpSpPr>
          <a:xfrm>
            <a:off x="4534077" y="3838802"/>
            <a:ext cx="3275878" cy="1757376"/>
            <a:chOff x="4072817" y="1934558"/>
            <a:chExt cx="5307410" cy="2847210"/>
          </a:xfrm>
        </p:grpSpPr>
        <p:grpSp>
          <p:nvGrpSpPr>
            <p:cNvPr id="168" name="组合 5"/>
            <p:cNvGrpSpPr/>
            <p:nvPr/>
          </p:nvGrpSpPr>
          <p:grpSpPr>
            <a:xfrm>
              <a:off x="4072817" y="1934558"/>
              <a:ext cx="5300430" cy="2847209"/>
              <a:chOff x="6176629" y="2043029"/>
              <a:chExt cx="5628658" cy="3023522"/>
            </a:xfrm>
          </p:grpSpPr>
          <p:pic>
            <p:nvPicPr>
              <p:cNvPr id="169" name="图片 8"/>
              <p:cNvPicPr>
                <a:picLocks noChangeAspect="true"/>
              </p:cNvPicPr>
              <p:nvPr/>
            </p:nvPicPr>
            <p:blipFill rotWithShape="true">
              <a:blip r:embed="rId2">
                <a:lum bright="0" contrast="0"/>
                <a:extLst>
                  <a:ext uri="">
                    <a14:imgProps>
                      <a14:imgLayer>
                        <a14:imgEffect>
                          <a14:brightnessContrast bright="0" contrast="0"/>
                          <a14:colorTemperature colorTemp="6500"/>
                          <a14:saturation sat="100000"/>
                          <a14:sharpenSoften amount="0"/>
                        </a14:imgEffect>
                      </a14:imgLayer>
                    </a14:imgProps>
                  </a:ext>
                </a:extLst>
              </a:blip>
              <a:srcRect l="5423" t="15580" r="16688" b="51695"/>
              <a:stretch/>
            </p:blipFill>
            <p:spPr>
              <a:xfrm>
                <a:off x="6176629" y="2043029"/>
                <a:ext cx="3284472" cy="3023522"/>
              </a:xfrm>
              <a:prstGeom prst="rect"/>
              <a:ln>
                <a:solidFill>
                  <a:srgbClr val="8B7F60"/>
                </a:solidFill>
              </a:ln>
            </p:spPr>
          </p:pic>
          <p:pic>
            <p:nvPicPr>
              <p:cNvPr id="170" name="图片 9"/>
              <p:cNvPicPr>
                <a:picLocks noChangeAspect="true"/>
              </p:cNvPicPr>
              <p:nvPr/>
            </p:nvPicPr>
            <p:blipFill rotWithShape="true">
              <a:blip r:embed="rId3">
                <a:lum bright="0" contrast="0"/>
                <a:extLst>
                  <a:ext uri="">
                    <a14:imgProps>
                      <a14:imgLayer>
                        <a14:imgEffect>
                          <a14:brightnessContrast bright="0" contrast="0"/>
                          <a14:colorTemperature colorTemp="6500"/>
                          <a14:saturation sat="100000"/>
                          <a14:sharpenSoften amount="0"/>
                        </a14:imgEffect>
                      </a14:imgLayer>
                    </a14:imgProps>
                  </a:ext>
                </a:extLst>
              </a:blip>
              <a:srcRect l="9252" t="8159" r="3625"/>
              <a:stretch/>
            </p:blipFill>
            <p:spPr>
              <a:xfrm>
                <a:off x="9579213" y="2043030"/>
                <a:ext cx="2226074" cy="2689354"/>
              </a:xfrm>
              <a:prstGeom prst="rect"/>
              <a:ln>
                <a:solidFill>
                  <a:srgbClr val="8B7F60"/>
                </a:solidFill>
              </a:ln>
            </p:spPr>
          </p:pic>
        </p:grpSp>
        <p:pic>
          <p:nvPicPr>
            <p:cNvPr id="171" name="图片 7"/>
            <p:cNvPicPr>
              <a:picLocks noChangeAspect="true"/>
            </p:cNvPicPr>
            <p:nvPr/>
          </p:nvPicPr>
          <p:blipFill>
            <a:blip r:embed="rId4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7276984" y="3947521"/>
              <a:ext cx="2103243" cy="834247"/>
            </a:xfrm>
            <a:prstGeom prst="rect"/>
            <a:ln>
              <a:solidFill>
                <a:srgbClr val="8B7F60"/>
              </a:solidFill>
            </a:ln>
          </p:spPr>
        </p:pic>
      </p:grpSp>
      <p:grpSp>
        <p:nvGrpSpPr>
          <p:cNvPr id="172" name="组合 10"/>
          <p:cNvGrpSpPr/>
          <p:nvPr/>
        </p:nvGrpSpPr>
        <p:grpSpPr>
          <a:xfrm>
            <a:off x="612321" y="3838802"/>
            <a:ext cx="3511914" cy="1757376"/>
            <a:chOff x="4626979" y="2101967"/>
            <a:chExt cx="4675852" cy="2339816"/>
          </a:xfrm>
        </p:grpSpPr>
        <p:pic>
          <p:nvPicPr>
            <p:cNvPr id="173" name="图片 11"/>
            <p:cNvPicPr>
              <a:picLocks noChangeAspect="true"/>
            </p:cNvPicPr>
            <p:nvPr/>
          </p:nvPicPr>
          <p:blipFill>
            <a:blip r:embed="rId5">
              <a:alphaModFix amt="62000"/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4626979" y="2101967"/>
              <a:ext cx="2142364" cy="2339816"/>
            </a:xfrm>
            <a:prstGeom prst="rect"/>
            <a:ln>
              <a:solidFill>
                <a:srgbClr val="8B7F60"/>
              </a:solidFill>
            </a:ln>
          </p:spPr>
        </p:pic>
        <p:pic>
          <p:nvPicPr>
            <p:cNvPr id="174" name="图片 12"/>
            <p:cNvPicPr>
              <a:picLocks noChangeAspect="true"/>
            </p:cNvPicPr>
            <p:nvPr/>
          </p:nvPicPr>
          <p:blipFill rotWithShape="true">
            <a:blip r:embed="rId6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rcRect l="-4382" t="7268" r="-3729" b="9746"/>
            <a:stretch/>
          </p:blipFill>
          <p:spPr>
            <a:xfrm>
              <a:off x="6863645" y="2101967"/>
              <a:ext cx="2439186" cy="2325682"/>
            </a:xfrm>
            <a:prstGeom prst="rect"/>
            <a:solidFill>
              <a:schemeClr val="tx1"/>
            </a:solidFill>
            <a:ln>
              <a:solidFill>
                <a:srgbClr val="8B7F60"/>
              </a:solidFill>
            </a:ln>
          </p:spPr>
        </p:pic>
      </p:grpSp>
      <p:sp>
        <p:nvSpPr>
          <p:cNvPr id="175" name="文本框 13"/>
          <p:cNvSpPr txBox="true"/>
          <p:nvPr/>
        </p:nvSpPr>
        <p:spPr>
          <a:xfrm>
            <a:off x="4459683" y="2924480"/>
            <a:ext cx="3342214" cy="923330"/>
          </a:xfrm>
          <a:prstGeom prst="rect"/>
          <a:noFill/>
        </p:spPr>
        <p:txBody>
          <a:bodyPr wrap="square">
            <a:spAutoFit/>
          </a:bodyPr>
          <a:lstStyle>
            <a:lvl1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true" i="false" u="none" strike="noStrike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defRPr>
            </a:lvl1pPr>
          </a:lstStyle>
          <a:p>
            <a:pPr algn="l"/>
            <a:r>
              <a:rPr lang="en-GB" sz="1400" b="false">
                <a:latin typeface="Neutra Text Light"/>
              </a:rPr>
              <a:t>As the leader, </a:t>
            </a:r>
            <a:endParaRPr/>
          </a:p>
          <a:p>
            <a:pPr algn="l"/>
            <a:r>
              <a:rPr lang="en-US" sz="1400" b="false">
                <a:latin typeface="Neutra Text Light"/>
              </a:rPr>
              <a:t>HR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extends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the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leadership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to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bigger.</a:t>
            </a:r>
            <a:endParaRPr/>
          </a:p>
          <a:p>
            <a:pPr algn="l"/>
            <a:r>
              <a:rPr lang="en-US" sz="1400" b="false">
                <a:solidFill>
                  <a:srgbClr val="DDBA92"/>
                </a:solidFill>
              </a:rPr>
              <a:t>We re-invent</a:t>
            </a:r>
            <a:r>
              <a:rPr lang="zh-CN" sz="1400" b="false">
                <a:solidFill>
                  <a:srgbClr val="DDBA92"/>
                </a:solidFill>
              </a:rPr>
              <a:t> </a:t>
            </a:r>
            <a:r>
              <a:rPr lang="en-US" sz="1400" b="false">
                <a:solidFill>
                  <a:srgbClr val="DDBA92"/>
                </a:solidFill>
              </a:rPr>
              <a:t>women</a:t>
            </a:r>
            <a:r>
              <a:rPr lang="zh-CN" sz="1400" b="false">
                <a:solidFill>
                  <a:srgbClr val="DDBA92"/>
                </a:solidFill>
              </a:rPr>
              <a:t> </a:t>
            </a:r>
            <a:r>
              <a:rPr lang="en-US" sz="1400" b="false">
                <a:solidFill>
                  <a:srgbClr val="DDBA92"/>
                </a:solidFill>
              </a:rPr>
              <a:t>ambition.</a:t>
            </a:r>
            <a:endParaRPr/>
          </a:p>
          <a:p>
            <a:pPr algn="l"/>
            <a:endParaRPr lang="en-GB" sz="1200" b="false">
              <a:latin typeface="Neutra Text Light"/>
            </a:endParaRPr>
          </a:p>
        </p:txBody>
      </p:sp>
      <p:sp>
        <p:nvSpPr>
          <p:cNvPr id="176" name="文本框 14"/>
          <p:cNvSpPr txBox="true"/>
          <p:nvPr/>
        </p:nvSpPr>
        <p:spPr>
          <a:xfrm>
            <a:off x="8194803" y="2686148"/>
            <a:ext cx="4770124" cy="1231106"/>
          </a:xfrm>
          <a:prstGeom prst="rect"/>
          <a:noFill/>
        </p:spPr>
        <p:txBody>
          <a:bodyPr wrap="square">
            <a:spAutoFit/>
          </a:bodyPr>
          <a:lstStyle>
            <a:lvl1pPr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true" i="false" u="none" strike="noStrike" spc="0" baseline="0">
                <a:ln>
                  <a:noFill/>
                </a:ln>
                <a:solidFill>
                  <a:srgbClr val="FFFFFF"/>
                </a:solidFill>
                <a:effectLst/>
                <a:latin typeface="Neutra Text"/>
                <a:ea typeface="等线"/>
              </a:defRPr>
            </a:lvl1pPr>
          </a:lstStyle>
          <a:p>
            <a:pPr algn="l"/>
            <a:endParaRPr lang="en-US" sz="1800" b="false">
              <a:latin typeface="Neutra Text Light"/>
            </a:endParaRPr>
          </a:p>
          <a:p>
            <a:pPr algn="l"/>
            <a:r>
              <a:rPr lang="en-US" sz="1400" b="false">
                <a:latin typeface="Neutra Text Light"/>
              </a:rPr>
              <a:t>Beauty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should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be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sustainable</a:t>
            </a:r>
            <a:endParaRPr/>
          </a:p>
          <a:p>
            <a:pPr algn="l"/>
            <a:r>
              <a:rPr lang="en-US" sz="1400" b="false">
                <a:latin typeface="Neutra Text Light"/>
              </a:rPr>
              <a:t>For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you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and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for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the</a:t>
            </a:r>
            <a:r>
              <a:rPr lang="zh-CN" sz="1400" b="false">
                <a:latin typeface="Neutra Text Light"/>
              </a:rPr>
              <a:t> </a:t>
            </a:r>
            <a:r>
              <a:rPr lang="en-US" sz="1400" b="false">
                <a:latin typeface="Neutra Text Light"/>
              </a:rPr>
              <a:t>planet.</a:t>
            </a:r>
            <a:endParaRPr/>
          </a:p>
          <a:p>
            <a:pPr algn="l"/>
            <a:r>
              <a:rPr lang="en-US" sz="1400" b="false">
                <a:solidFill>
                  <a:srgbClr val="DDBA92"/>
                </a:solidFill>
              </a:rPr>
              <a:t>We re-invent green</a:t>
            </a:r>
            <a:r>
              <a:rPr lang="zh-CN" sz="1400" b="false">
                <a:solidFill>
                  <a:srgbClr val="DDBA92"/>
                </a:solidFill>
              </a:rPr>
              <a:t> </a:t>
            </a:r>
            <a:r>
              <a:rPr lang="en-US" sz="1400" b="false">
                <a:solidFill>
                  <a:srgbClr val="DDBA92"/>
                </a:solidFill>
              </a:rPr>
              <a:t>luxury.</a:t>
            </a:r>
            <a:endParaRPr/>
          </a:p>
          <a:p>
            <a:pPr algn="l"/>
            <a:endParaRPr lang="zh-CN" sz="1400" b="false">
              <a:latin typeface="Neutra Text Light"/>
            </a:endParaRPr>
          </a:p>
        </p:txBody>
      </p:sp>
      <p:pic>
        <p:nvPicPr>
          <p:cNvPr id="177" name="图片 15"/>
          <p:cNvPicPr>
            <a:picLocks noChangeAspect="true"/>
          </p:cNvPicPr>
          <p:nvPr/>
        </p:nvPicPr>
        <p:blipFill>
          <a:blip r:embed="rId7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10095896" y="3838802"/>
            <a:ext cx="1598463" cy="1757375"/>
          </a:xfrm>
          <a:prstGeom prst="rect"/>
          <a:ln>
            <a:solidFill>
              <a:srgbClr val="8B7F60"/>
            </a:solidFill>
          </a:ln>
        </p:spPr>
      </p:pic>
      <p:pic>
        <p:nvPicPr>
          <p:cNvPr id="178" name="图片 16"/>
          <p:cNvPicPr>
            <a:picLocks noChangeAspect="true"/>
          </p:cNvPicPr>
          <p:nvPr/>
        </p:nvPicPr>
        <p:blipFill rotWithShape="true">
          <a:blip r:embed="rId8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4459" t="4766" r="9066"/>
          <a:stretch/>
        </p:blipFill>
        <p:spPr>
          <a:xfrm>
            <a:off x="8252740" y="3838801"/>
            <a:ext cx="1774736" cy="1757821"/>
          </a:xfrm>
          <a:prstGeom prst="rect"/>
          <a:ln>
            <a:solidFill>
              <a:srgbClr val="8B7F60"/>
            </a:solidFill>
          </a:ln>
        </p:spPr>
      </p:pic>
    </p:spTree>
  </p:cSld>
  <p:clrMapOvr>
    <a:masterClrMapping/>
  </p:clrMapOvr>
</p:sld>
</file>

<file path=ppt/slides/slide6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组合 59"/>
          <p:cNvGrpSpPr/>
          <p:nvPr/>
        </p:nvGrpSpPr>
        <p:grpSpPr>
          <a:xfrm>
            <a:off x="0" y="1"/>
            <a:ext cx="12192001" cy="6875378"/>
            <a:chOff x="0" y="1"/>
            <a:chExt cx="12192001" cy="6875378"/>
          </a:xfrm>
        </p:grpSpPr>
        <p:grpSp>
          <p:nvGrpSpPr>
            <p:cNvPr id="181" name="组合 60"/>
            <p:cNvGrpSpPr/>
            <p:nvPr/>
          </p:nvGrpSpPr>
          <p:grpSpPr>
            <a:xfrm>
              <a:off x="0" y="4378879"/>
              <a:ext cx="12192001" cy="2496500"/>
              <a:chOff x="1199444" y="3110512"/>
              <a:chExt cx="7842747" cy="1605924"/>
            </a:xfrm>
          </p:grpSpPr>
          <p:grpSp>
            <p:nvGrpSpPr>
              <p:cNvPr id="182" name="组合 62"/>
              <p:cNvGrpSpPr/>
              <p:nvPr/>
            </p:nvGrpSpPr>
            <p:grpSpPr>
              <a:xfrm>
                <a:off x="2443314" y="3114377"/>
                <a:ext cx="6598877" cy="1602059"/>
                <a:chOff x="4577998" y="2605380"/>
                <a:chExt cx="8024023" cy="1948052"/>
              </a:xfrm>
            </p:grpSpPr>
            <p:grpSp>
              <p:nvGrpSpPr>
                <p:cNvPr id="183" name="组合 4096"/>
                <p:cNvGrpSpPr/>
                <p:nvPr/>
              </p:nvGrpSpPr>
              <p:grpSpPr>
                <a:xfrm>
                  <a:off x="4577998" y="2605380"/>
                  <a:ext cx="8024023" cy="1948052"/>
                  <a:chOff x="5535254" y="2578826"/>
                  <a:chExt cx="10060298" cy="2442414"/>
                </a:xfrm>
              </p:grpSpPr>
              <p:pic>
                <p:nvPicPr>
                  <p:cNvPr id="184" name="图片 4098"/>
                  <p:cNvPicPr>
                    <a:picLocks noChangeAspect="true"/>
                  </p:cNvPicPr>
                  <p:nvPr/>
                </p:nvPicPr>
                <p:blipFill rotWithShape="true">
                  <a:blip r:embed="rId1">
                    <a:lum bright="0" contrast="0"/>
                    <a:extLst>
                      <a:ext uri="">
                        <a14:imgProps>
                          <a14:imgLayer>
                            <a14:imgEffect>
                              <a14:brightnessContrast bright="0" contrast="0"/>
                              <a14:colorTemperature colorTemp="6500"/>
                              <a14:saturation sat="100000"/>
                              <a14:sharpenSoften amount="0"/>
                            </a14:imgEffect>
                          </a14:imgLayer>
                        </a14:imgProps>
                      </a:ext>
                    </a:extLst>
                  </a:blip>
                  <a:srcRect t="7553" b="1558"/>
                  <a:stretch/>
                </p:blipFill>
                <p:spPr>
                  <a:xfrm>
                    <a:off x="5535254" y="2579540"/>
                    <a:ext cx="2457104" cy="2424655"/>
                  </a:xfrm>
                  <a:prstGeom prst="rect"/>
                </p:spPr>
              </p:pic>
              <p:pic>
                <p:nvPicPr>
                  <p:cNvPr id="185" name="图片 4100"/>
                  <p:cNvPicPr>
                    <a:picLocks noChangeAspect="true"/>
                  </p:cNvPicPr>
                  <p:nvPr/>
                </p:nvPicPr>
                <p:blipFill rotWithShape="true">
                  <a:blip r:embed="rId2">
                    <a:lum bright="0" contrast="0"/>
                    <a:extLst>
                      <a:ext uri="">
                        <a14:imgProps>
                          <a14:imgLayer>
                            <a14:imgEffect>
                              <a14:brightnessContrast bright="0" contrast="0"/>
                              <a14:colorTemperature colorTemp="6500"/>
                              <a14:saturation sat="100000"/>
                              <a14:sharpenSoften amount="0"/>
                            </a14:imgEffect>
                          </a14:imgLayer>
                        </a14:imgProps>
                      </a:ext>
                    </a:extLst>
                  </a:blip>
                  <a:srcRect r="1875"/>
                  <a:stretch/>
                </p:blipFill>
                <p:spPr>
                  <a:xfrm>
                    <a:off x="13184519" y="2603344"/>
                    <a:ext cx="2411033" cy="2417896"/>
                  </a:xfrm>
                  <a:prstGeom prst="rect"/>
                </p:spPr>
              </p:pic>
              <p:pic>
                <p:nvPicPr>
                  <p:cNvPr id="186" name="图片 4101"/>
                  <p:cNvPicPr>
                    <a:picLocks noChangeAspect="true"/>
                  </p:cNvPicPr>
                  <p:nvPr/>
                </p:nvPicPr>
                <p:blipFill rotWithShape="true">
                  <a:blip r:embed="rId3">
                    <a:lum bright="0" contrast="0"/>
                    <a:extLst>
                      <a:ext uri="">
                        <a14:imgProps>
                          <a14:imgLayer>
                            <a14:imgEffect>
                              <a14:brightnessContrast bright="0" contrast="0"/>
                              <a14:colorTemperature colorTemp="6500"/>
                              <a14:saturation sat="100000"/>
                              <a14:sharpenSoften amount="0"/>
                            </a14:imgEffect>
                          </a14:imgLayer>
                        </a14:imgProps>
                      </a:ext>
                    </a:extLst>
                  </a:blip>
                  <a:srcRect b="1685"/>
                  <a:stretch/>
                </p:blipFill>
                <p:spPr>
                  <a:xfrm>
                    <a:off x="10599073" y="2578826"/>
                    <a:ext cx="2466935" cy="2425370"/>
                  </a:xfrm>
                  <a:prstGeom prst="rect"/>
                </p:spPr>
              </p:pic>
            </p:grpSp>
            <p:pic>
              <p:nvPicPr>
                <p:cNvPr id="187" name="图片 4097"/>
                <p:cNvPicPr>
                  <a:picLocks noChangeAspect="true"/>
                </p:cNvPicPr>
                <p:nvPr/>
              </p:nvPicPr>
              <p:blipFill rotWithShape="true">
                <a:blip r:embed="rId4">
                  <a:lum bright="0" contrast="0"/>
                  <a:extLst>
                    <a:ext uri="">
                      <a14:imgProps>
                        <a14:imgLayer>
                          <a14:imgEffect>
                            <a14:brightnessContrast bright="0" contrast="0"/>
                            <a14:colorTemperature colorTemp="6500"/>
                            <a14:saturation sat="100000"/>
                            <a14:sharpenSoften amount="0"/>
                          </a14:imgEffect>
                        </a14:imgLayer>
                      </a14:imgProps>
                    </a:ext>
                  </a:extLst>
                </a:blip>
                <a:srcRect b="2214"/>
                <a:stretch/>
              </p:blipFill>
              <p:spPr>
                <a:xfrm>
                  <a:off x="6595768" y="2605382"/>
                  <a:ext cx="1967610" cy="1934456"/>
                </a:xfrm>
                <a:prstGeom prst="rect"/>
              </p:spPr>
            </p:pic>
          </p:grpSp>
          <p:pic>
            <p:nvPicPr>
              <p:cNvPr id="188" name="图片 4095"/>
              <p:cNvPicPr>
                <a:picLocks noChangeAspect="true"/>
              </p:cNvPicPr>
              <p:nvPr/>
            </p:nvPicPr>
            <p:blipFill rotWithShape="true">
              <a:blip r:embed="rId5">
                <a:lum bright="0" contrast="0"/>
                <a:extLst>
                  <a:ext uri="">
                    <a14:imgProps>
                      <a14:imgLayer>
                        <a14:imgEffect>
                          <a14:brightnessContrast bright="0" contrast="0"/>
                          <a14:colorTemperature colorTemp="6500"/>
                          <a14:saturation sat="100000"/>
                          <a14:sharpenSoften amount="0"/>
                        </a14:imgEffect>
                      </a14:imgLayer>
                    </a14:imgProps>
                  </a:ext>
                </a:extLst>
              </a:blip>
              <a:srcRect t="-1" b="697"/>
              <a:stretch/>
            </p:blipFill>
            <p:spPr>
              <a:xfrm>
                <a:off x="1199444" y="3110512"/>
                <a:ext cx="1151418" cy="1594744"/>
              </a:xfrm>
              <a:prstGeom prst="rect"/>
            </p:spPr>
          </p:pic>
        </p:grpSp>
        <p:sp>
          <p:nvSpPr>
            <p:cNvPr id="189" name="矩形 61"/>
            <p:cNvSpPr/>
            <p:nvPr/>
          </p:nvSpPr>
          <p:spPr>
            <a:xfrm>
              <a:off x="0" y="1"/>
              <a:ext cx="12192000" cy="6857999"/>
            </a:xfrm>
            <a:prstGeom prst="rect"/>
            <a:gradFill>
              <a:gsLst>
                <a:gs pos="78000">
                  <a:srgbClr val="000000">
                    <a:alpha val="89413"/>
                  </a:srgbClr>
                </a:gs>
                <a:gs pos="42000">
                  <a:srgbClr val="000000"/>
                </a:gs>
                <a:gs pos="100000">
                  <a:schemeClr val="tx1">
                    <a:lumMod val="98015"/>
                    <a:alpha val="50267"/>
                  </a:schemeClr>
                </a:gs>
              </a:gsLst>
              <a:lin ang="5400000" scaled="false"/>
            </a:gradFill>
            <a:ln w="12700">
              <a:noFill/>
              <a:prstDash val="solid"/>
              <a:miter lim="800000"/>
            </a:ln>
          </p:spPr>
          <p:txBody>
            <a:bodyPr anchor="ctr"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sz="1800" b="false" i="false" u="none" strike="noStrike" kern="1200" spc="0" baseline="0">
                <a:ln>
                  <a:noFill/>
                </a:ln>
                <a:solidFill>
                  <a:srgbClr val="FFFFFF"/>
                </a:solidFill>
                <a:effectLst/>
                <a:latin typeface="Calibri"/>
                <a:ea typeface="等线"/>
              </a:endParaRPr>
            </a:p>
          </p:txBody>
        </p:sp>
      </p:grpSp>
      <p:pic>
        <p:nvPicPr>
          <p:cNvPr id="190" name="图片 11"/>
          <p:cNvPicPr>
            <a:picLocks noChangeAspect="true"/>
          </p:cNvPicPr>
          <p:nvPr/>
        </p:nvPicPr>
        <p:blipFill>
          <a:blip r:embed="rId6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-5912619" y="10570956"/>
            <a:ext cx="2094230" cy="1914875"/>
          </a:xfrm>
          <a:prstGeom prst="rect"/>
        </p:spPr>
      </p:pic>
      <p:sp>
        <p:nvSpPr>
          <p:cNvPr id="191" name="文本框 2"/>
          <p:cNvSpPr txBox="true"/>
          <p:nvPr/>
        </p:nvSpPr>
        <p:spPr>
          <a:xfrm>
            <a:off x="835109" y="490676"/>
            <a:ext cx="10242378" cy="630942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b="true">
                <a:solidFill>
                  <a:schemeClr val="bg1"/>
                </a:solidFill>
                <a:latin typeface="Neutra Text"/>
              </a:defRPr>
            </a:lvl1pPr>
          </a:lstStyle>
          <a:p>
            <a:pPr>
              <a:defRPr/>
            </a:pPr>
            <a:r>
              <a:rPr lang="en-US" sz="2400"/>
              <a:t>HR</a:t>
            </a:r>
            <a:r>
              <a:rPr lang="zh-CN" sz="2400"/>
              <a:t> </a:t>
            </a:r>
            <a:r>
              <a:rPr lang="en-US" sz="2400"/>
              <a:t>inspires</a:t>
            </a:r>
            <a:r>
              <a:rPr lang="zh-CN" sz="2400"/>
              <a:t> </a:t>
            </a:r>
            <a:r>
              <a:rPr lang="en-US" sz="2400"/>
              <a:t>the</a:t>
            </a:r>
            <a:r>
              <a:rPr lang="zh-CN" sz="2400"/>
              <a:t> </a:t>
            </a:r>
            <a:r>
              <a:rPr lang="en-US" sz="2400"/>
              <a:t>s</a:t>
            </a:r>
            <a:r>
              <a:rPr lang="en-US" sz="2400">
                <a:solidFill>
                  <a:schemeClr val="bg1"/>
                </a:solidFill>
              </a:rPr>
              <a:t>ustainable</a:t>
            </a:r>
            <a:r>
              <a:rPr lang="zh-CN" sz="2400"/>
              <a:t> </a:t>
            </a:r>
            <a:r>
              <a:rPr lang="en-US" sz="2400"/>
              <a:t>success</a:t>
            </a:r>
            <a:r>
              <a:rPr lang="zh-CN" sz="2400"/>
              <a:t> </a:t>
            </a:r>
            <a:r>
              <a:rPr lang="en-US" sz="2400"/>
              <a:t>to</a:t>
            </a:r>
            <a:r>
              <a:rPr lang="zh-CN" sz="2400"/>
              <a:t> </a:t>
            </a:r>
            <a:r>
              <a:rPr lang="en-US" sz="2400"/>
              <a:t>all</a:t>
            </a:r>
            <a:r>
              <a:rPr lang="zh-CN" sz="2400"/>
              <a:t> </a:t>
            </a:r>
            <a:r>
              <a:rPr lang="en-US" sz="2400"/>
              <a:t>HR</a:t>
            </a:r>
            <a:r>
              <a:rPr lang="zh-CN" sz="2400"/>
              <a:t> </a:t>
            </a:r>
            <a:r>
              <a:rPr lang="en-US" sz="2400"/>
              <a:t>ladies</a:t>
            </a:r>
            <a:endParaRPr lang="en-GB" sz="2400">
              <a:ea typeface="等线"/>
            </a:endParaRPr>
          </a:p>
          <a:p>
            <a:pPr>
              <a:defRPr/>
            </a:pPr>
            <a:endParaRPr lang="en-GB" sz="1100">
              <a:solidFill>
                <a:srgbClr val="A88E6F"/>
              </a:solidFill>
              <a:ea typeface="等线"/>
            </a:endParaRPr>
          </a:p>
        </p:txBody>
      </p:sp>
      <p:grpSp>
        <p:nvGrpSpPr>
          <p:cNvPr id="192" name="组合 25"/>
          <p:cNvGrpSpPr/>
          <p:nvPr/>
        </p:nvGrpSpPr>
        <p:grpSpPr>
          <a:xfrm>
            <a:off x="1941616" y="1586078"/>
            <a:ext cx="2470068" cy="2470068"/>
            <a:chOff x="682831" y="1937657"/>
            <a:chExt cx="2470068" cy="2470068"/>
          </a:xfrm>
        </p:grpSpPr>
        <p:pic>
          <p:nvPicPr>
            <p:cNvPr id="193" name="Picture 2"/>
            <p:cNvPicPr>
              <a:picLocks noChangeAspect="true" noChangeArrowheads="true"/>
            </p:cNvPicPr>
            <p:nvPr/>
          </p:nvPicPr>
          <p:blipFill rotWithShape="true">
            <a:blip r:embed="rId7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rcRect l="44458" t="27247" r="15361" b="25792"/>
            <a:stretch/>
          </p:blipFill>
          <p:spPr>
            <a:xfrm>
              <a:off x="1229096" y="2913412"/>
              <a:ext cx="436308" cy="509926"/>
            </a:xfrm>
            <a:prstGeom prst="rect"/>
            <a:noFill/>
          </p:spPr>
        </p:pic>
        <p:sp>
          <p:nvSpPr>
            <p:cNvPr id="194" name="椭圆 1"/>
            <p:cNvSpPr/>
            <p:nvPr/>
          </p:nvSpPr>
          <p:spPr>
            <a:xfrm>
              <a:off x="682831" y="1937657"/>
              <a:ext cx="2470068" cy="2470068"/>
            </a:xfrm>
            <a:prstGeom prst="ellipse"/>
            <a:noFill/>
            <a:ln w="12700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95" name="文本框 15"/>
            <p:cNvSpPr txBox="true"/>
            <p:nvPr/>
          </p:nvSpPr>
          <p:spPr>
            <a:xfrm>
              <a:off x="1545771" y="2873275"/>
              <a:ext cx="1537855" cy="584775"/>
            </a:xfrm>
            <a:prstGeom prst="rect"/>
            <a:noFill/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sz="3200">
                  <a:solidFill>
                    <a:srgbClr val="DDBA92"/>
                  </a:solidFill>
                  <a:latin typeface="Neutra Text"/>
                  <a:ea typeface="等线"/>
                </a:rPr>
                <a:t>epair</a:t>
              </a:r>
              <a:endParaRPr/>
            </a:p>
          </p:txBody>
        </p:sp>
      </p:grpSp>
      <p:grpSp>
        <p:nvGrpSpPr>
          <p:cNvPr id="196" name="组合 26"/>
          <p:cNvGrpSpPr/>
          <p:nvPr/>
        </p:nvGrpSpPr>
        <p:grpSpPr>
          <a:xfrm>
            <a:off x="4666391" y="1586078"/>
            <a:ext cx="2470068" cy="2470068"/>
            <a:chOff x="682831" y="1937657"/>
            <a:chExt cx="2470068" cy="2470068"/>
          </a:xfrm>
        </p:grpSpPr>
        <p:pic>
          <p:nvPicPr>
            <p:cNvPr id="197" name="Picture 2"/>
            <p:cNvPicPr>
              <a:picLocks noChangeAspect="true" noChangeArrowheads="true"/>
            </p:cNvPicPr>
            <p:nvPr/>
          </p:nvPicPr>
          <p:blipFill rotWithShape="true">
            <a:blip r:embed="rId7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rcRect l="44458" t="27247" r="15361" b="25792"/>
            <a:stretch/>
          </p:blipFill>
          <p:spPr>
            <a:xfrm>
              <a:off x="1229096" y="2913412"/>
              <a:ext cx="436308" cy="509926"/>
            </a:xfrm>
            <a:prstGeom prst="rect"/>
            <a:noFill/>
          </p:spPr>
        </p:pic>
        <p:sp>
          <p:nvSpPr>
            <p:cNvPr id="198" name="椭圆 28"/>
            <p:cNvSpPr/>
            <p:nvPr/>
          </p:nvSpPr>
          <p:spPr>
            <a:xfrm>
              <a:off x="682831" y="1937657"/>
              <a:ext cx="2470068" cy="2470068"/>
            </a:xfrm>
            <a:prstGeom prst="ellipse"/>
            <a:noFill/>
            <a:ln w="12700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99" name="文本框 29"/>
            <p:cNvSpPr txBox="true"/>
            <p:nvPr/>
          </p:nvSpPr>
          <p:spPr>
            <a:xfrm>
              <a:off x="1545771" y="2873275"/>
              <a:ext cx="1537855" cy="584775"/>
            </a:xfrm>
            <a:prstGeom prst="rect"/>
            <a:noFill/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sz="3200">
                  <a:solidFill>
                    <a:srgbClr val="DDBA92"/>
                  </a:solidFill>
                  <a:latin typeface="Neutra Text"/>
                  <a:ea typeface="等线"/>
                </a:rPr>
                <a:t>enew</a:t>
              </a:r>
              <a:endParaRPr/>
            </a:p>
          </p:txBody>
        </p:sp>
      </p:grpSp>
      <p:grpSp>
        <p:nvGrpSpPr>
          <p:cNvPr id="200" name="组合 30"/>
          <p:cNvGrpSpPr/>
          <p:nvPr/>
        </p:nvGrpSpPr>
        <p:grpSpPr>
          <a:xfrm>
            <a:off x="7391167" y="1586078"/>
            <a:ext cx="2470068" cy="2470068"/>
            <a:chOff x="682831" y="1937657"/>
            <a:chExt cx="2470068" cy="2470068"/>
          </a:xfrm>
        </p:grpSpPr>
        <p:pic>
          <p:nvPicPr>
            <p:cNvPr id="201" name="Picture 2"/>
            <p:cNvPicPr>
              <a:picLocks noChangeAspect="true" noChangeArrowheads="true"/>
            </p:cNvPicPr>
            <p:nvPr/>
          </p:nvPicPr>
          <p:blipFill rotWithShape="true">
            <a:blip r:embed="rId7">
              <a:lum bright="0" contrast="0"/>
              <a:extLst>
                <a:ext uri="">
                  <a14:imgProps>
                    <a14:imgLayer>
                      <a14:imgEffect>
                        <a14:brightnessContrast bright="0" contrast="0"/>
                        <a14:colorTemperature colorTemp="6500"/>
                        <a14:saturation sat="100000"/>
                        <a14:sharpenSoften amount="0"/>
                      </a14:imgEffect>
                    </a14:imgLayer>
                  </a14:imgProps>
                </a:ext>
              </a:extLst>
            </a:blip>
            <a:srcRect l="44458" t="27247" r="15361" b="25792"/>
            <a:stretch/>
          </p:blipFill>
          <p:spPr>
            <a:xfrm>
              <a:off x="1043355" y="2913412"/>
              <a:ext cx="436308" cy="509926"/>
            </a:xfrm>
            <a:prstGeom prst="rect"/>
            <a:noFill/>
          </p:spPr>
        </p:pic>
        <p:sp>
          <p:nvSpPr>
            <p:cNvPr id="202" name="椭圆 32"/>
            <p:cNvSpPr/>
            <p:nvPr/>
          </p:nvSpPr>
          <p:spPr>
            <a:xfrm>
              <a:off x="682831" y="1937657"/>
              <a:ext cx="2470068" cy="2470068"/>
            </a:xfrm>
            <a:prstGeom prst="ellipse"/>
            <a:noFill/>
            <a:ln w="12700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03" name="文本框 41"/>
            <p:cNvSpPr txBox="true"/>
            <p:nvPr/>
          </p:nvSpPr>
          <p:spPr>
            <a:xfrm>
              <a:off x="1360030" y="2873275"/>
              <a:ext cx="1537855" cy="584775"/>
            </a:xfrm>
            <a:prstGeom prst="rect"/>
            <a:noFill/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sz="3200">
                  <a:solidFill>
                    <a:srgbClr val="DDBA92"/>
                  </a:solidFill>
                  <a:latin typeface="Neutra Text"/>
                  <a:ea typeface="等线"/>
                </a:rPr>
                <a:t>einvent</a:t>
              </a:r>
              <a:endParaRPr/>
            </a:p>
          </p:txBody>
        </p:sp>
      </p:grpSp>
      <p:grpSp>
        <p:nvGrpSpPr>
          <p:cNvPr id="204" name="组合 4102"/>
          <p:cNvGrpSpPr/>
          <p:nvPr/>
        </p:nvGrpSpPr>
        <p:grpSpPr>
          <a:xfrm>
            <a:off x="2042184" y="4393540"/>
            <a:ext cx="7944779" cy="415698"/>
            <a:chOff x="2042184" y="4336390"/>
            <a:chExt cx="7944779" cy="415698"/>
          </a:xfrm>
        </p:grpSpPr>
        <p:cxnSp>
          <p:nvCxnSpPr>
            <p:cNvPr id="205" name="直线连接符 47"/>
            <p:cNvCxnSpPr/>
            <p:nvPr/>
          </p:nvCxnSpPr>
          <p:spPr>
            <a:xfrm>
              <a:off x="2042184" y="4336390"/>
              <a:ext cx="7944779" cy="0"/>
            </a:xfrm>
            <a:prstGeom prst="line"/>
            <a:ln w="6350">
              <a:solidFill>
                <a:schemeClr val="bg1"/>
              </a:solidFill>
              <a:prstDash val="solid"/>
              <a:miter lim="800000"/>
            </a:ln>
          </p:spPr>
        </p:cxnSp>
        <p:cxnSp>
          <p:nvCxnSpPr>
            <p:cNvPr id="206" name="直线连接符 48"/>
            <p:cNvCxnSpPr/>
            <p:nvPr/>
          </p:nvCxnSpPr>
          <p:spPr>
            <a:xfrm>
              <a:off x="5881301" y="4351628"/>
              <a:ext cx="0" cy="400460"/>
            </a:xfrm>
            <a:prstGeom prst="line"/>
            <a:ln w="6350">
              <a:solidFill>
                <a:schemeClr val="bg1"/>
              </a:solidFill>
              <a:prstDash val="solid"/>
              <a:miter lim="800000"/>
            </a:ln>
          </p:spPr>
        </p:cxnSp>
      </p:grpSp>
      <p:sp>
        <p:nvSpPr>
          <p:cNvPr id="207" name="文本框 50"/>
          <p:cNvSpPr txBox="true"/>
          <p:nvPr/>
        </p:nvSpPr>
        <p:spPr>
          <a:xfrm>
            <a:off x="825699" y="4841527"/>
            <a:ext cx="10242378" cy="584775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b="true">
                <a:solidFill>
                  <a:schemeClr val="bg1"/>
                </a:solidFill>
                <a:latin typeface="Neutra Text"/>
              </a:defRPr>
            </a:lvl1pPr>
          </a:lstStyle>
          <a:p>
            <a:pPr>
              <a:defRPr/>
            </a:pPr>
            <a:r>
              <a:rPr lang="en-US" sz="3200" b="false">
                <a:solidFill>
                  <a:srgbClr val="DDBA92"/>
                </a:solidFill>
              </a:rPr>
              <a:t>To</a:t>
            </a:r>
            <a:r>
              <a:rPr lang="zh-CN" sz="3200" b="false">
                <a:solidFill>
                  <a:srgbClr val="DDBA92"/>
                </a:solidFill>
              </a:rPr>
              <a:t> </a:t>
            </a:r>
            <a:r>
              <a:rPr lang="en-US" sz="3200" b="false">
                <a:solidFill>
                  <a:srgbClr val="DDBA92"/>
                </a:solidFill>
              </a:rPr>
              <a:t>unleash</a:t>
            </a:r>
            <a:r>
              <a:rPr lang="zh-CN" sz="3200" b="false">
                <a:solidFill>
                  <a:srgbClr val="DDBA92"/>
                </a:solidFill>
              </a:rPr>
              <a:t> </a:t>
            </a:r>
            <a:r>
              <a:rPr lang="en-US" sz="3200" b="false">
                <a:solidFill>
                  <a:srgbClr val="DDBA92"/>
                </a:solidFill>
              </a:rPr>
              <a:t>infinite</a:t>
            </a:r>
            <a:r>
              <a:rPr lang="zh-CN" sz="3200" b="false">
                <a:solidFill>
                  <a:srgbClr val="DDBA92"/>
                </a:solidFill>
              </a:rPr>
              <a:t> </a:t>
            </a:r>
            <a:r>
              <a:rPr lang="en-US" sz="3200" b="false">
                <a:solidFill>
                  <a:srgbClr val="DDBA92"/>
                </a:solidFill>
              </a:rPr>
              <a:t>possibilities</a:t>
            </a:r>
            <a:endParaRPr lang="en-GB" sz="1400" b="false">
              <a:solidFill>
                <a:srgbClr val="DDBA92"/>
              </a:solidFill>
              <a:ea typeface="等线"/>
            </a:endParaRPr>
          </a:p>
        </p:txBody>
      </p:sp>
      <p:sp>
        <p:nvSpPr>
          <p:cNvPr id="208" name="文本框 56"/>
          <p:cNvSpPr txBox="true"/>
          <p:nvPr/>
        </p:nvSpPr>
        <p:spPr>
          <a:xfrm>
            <a:off x="2400300" y="3050026"/>
            <a:ext cx="1671638" cy="369332"/>
          </a:xfrm>
          <a:prstGeom prst="rect"/>
          <a:noFill/>
        </p:spPr>
        <p:txBody>
          <a:bodyPr wrap="square">
            <a:spAutoFit/>
          </a:bodyPr>
          <a:p>
            <a:pPr algn="r"/>
            <a:r>
              <a:rPr lang="en-US">
                <a:solidFill>
                  <a:schemeClr val="bg1">
                    <a:lumMod val="75000"/>
                  </a:schemeClr>
                </a:solidFill>
                <a:latin typeface="Neutra Text Light"/>
              </a:rPr>
              <a:t>Skin</a:t>
            </a:r>
            <a:endParaRPr lang="zh-CN">
              <a:solidFill>
                <a:schemeClr val="bg1">
                  <a:lumMod val="75000"/>
                </a:schemeClr>
              </a:solidFill>
              <a:latin typeface="Neutra Text Light"/>
            </a:endParaRPr>
          </a:p>
        </p:txBody>
      </p:sp>
      <p:sp>
        <p:nvSpPr>
          <p:cNvPr id="209" name="文本框 57"/>
          <p:cNvSpPr txBox="true"/>
          <p:nvPr/>
        </p:nvSpPr>
        <p:spPr>
          <a:xfrm>
            <a:off x="5159896" y="3050026"/>
            <a:ext cx="1712392" cy="369332"/>
          </a:xfrm>
          <a:prstGeom prst="rect"/>
          <a:noFill/>
        </p:spPr>
        <p:txBody>
          <a:bodyPr wrap="square">
            <a:spAutoFit/>
          </a:bodyPr>
          <a:p>
            <a:pPr algn="r"/>
            <a:r>
              <a:rPr lang="en-US">
                <a:solidFill>
                  <a:schemeClr val="bg1">
                    <a:lumMod val="75000"/>
                  </a:schemeClr>
                </a:solidFill>
                <a:latin typeface="Neutra Text Light"/>
              </a:rPr>
              <a:t>Ambition</a:t>
            </a:r>
            <a:endParaRPr lang="zh-CN">
              <a:solidFill>
                <a:schemeClr val="bg1">
                  <a:lumMod val="75000"/>
                </a:schemeClr>
              </a:solidFill>
              <a:latin typeface="Neutra Text Light"/>
            </a:endParaRPr>
          </a:p>
        </p:txBody>
      </p:sp>
      <p:sp>
        <p:nvSpPr>
          <p:cNvPr id="210" name="文本框 58"/>
          <p:cNvSpPr txBox="true"/>
          <p:nvPr/>
        </p:nvSpPr>
        <p:spPr>
          <a:xfrm>
            <a:off x="7896199" y="3050026"/>
            <a:ext cx="1747864" cy="369332"/>
          </a:xfrm>
          <a:prstGeom prst="rect"/>
          <a:noFill/>
        </p:spPr>
        <p:txBody>
          <a:bodyPr wrap="square">
            <a:spAutoFit/>
          </a:bodyPr>
          <a:p>
            <a:pPr algn="r"/>
            <a:r>
              <a:rPr lang="en-US">
                <a:solidFill>
                  <a:schemeClr val="bg1">
                    <a:lumMod val="75000"/>
                  </a:schemeClr>
                </a:solidFill>
                <a:latin typeface="Neutra Text Light"/>
              </a:rPr>
              <a:t>Oneself</a:t>
            </a:r>
            <a:endParaRPr lang="zh-CN">
              <a:solidFill>
                <a:schemeClr val="bg1">
                  <a:lumMod val="75000"/>
                </a:schemeClr>
              </a:solidFill>
              <a:latin typeface="Neutra Tex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18"/>
          <p:cNvGrpSpPr/>
          <p:nvPr/>
        </p:nvGrpSpPr>
        <p:grpSpPr>
          <a:xfrm>
            <a:off x="522515" y="1844833"/>
            <a:ext cx="10907486" cy="3376324"/>
            <a:chOff x="0" y="1473348"/>
            <a:chExt cx="12192001" cy="3773935"/>
          </a:xfrm>
        </p:grpSpPr>
        <p:grpSp>
          <p:nvGrpSpPr>
            <p:cNvPr id="213" name="组合 3"/>
            <p:cNvGrpSpPr/>
            <p:nvPr/>
          </p:nvGrpSpPr>
          <p:grpSpPr>
            <a:xfrm>
              <a:off x="0" y="1489116"/>
              <a:ext cx="9087207" cy="3707998"/>
              <a:chOff x="606038" y="1953244"/>
              <a:chExt cx="8360947" cy="3412476"/>
            </a:xfrm>
          </p:grpSpPr>
          <p:pic>
            <p:nvPicPr>
              <p:cNvPr id="214" name="图片 4"/>
              <p:cNvPicPr>
                <a:picLocks noChangeAspect="true"/>
              </p:cNvPicPr>
              <p:nvPr/>
            </p:nvPicPr>
            <p:blipFill rotWithShape="true">
              <a:blip r:embed="rId1">
                <a:grayscl/>
                <a:lum bright="0" contrast="0"/>
                <a:extLst>
                  <a:ext uri="">
                    <a14:imgProps>
                      <a14:imgLayer>
                        <a14:imgEffect>
                          <a14:brightnessContrast bright="0" contrast="0"/>
                          <a14:colorTemperature colorTemp="6500"/>
                          <a14:saturation sat="100000"/>
                          <a14:sharpenSoften amount="0"/>
                        </a14:imgEffect>
                      </a14:imgLayer>
                    </a14:imgProps>
                  </a:ext>
                </a:extLst>
              </a:blip>
              <a:srcRect t="1" b="32428"/>
              <a:stretch/>
            </p:blipFill>
            <p:spPr>
              <a:xfrm>
                <a:off x="3394981" y="1953245"/>
                <a:ext cx="2840750" cy="3412475"/>
              </a:xfrm>
              <a:prstGeom prst="rect"/>
            </p:spPr>
          </p:pic>
          <p:pic>
            <p:nvPicPr>
              <p:cNvPr id="215" name="图片 6"/>
              <p:cNvPicPr>
                <a:picLocks noChangeAspect="true"/>
              </p:cNvPicPr>
              <p:nvPr/>
            </p:nvPicPr>
            <p:blipFill rotWithShape="true">
              <a:blip r:embed="rId2">
                <a:grayscl/>
                <a:lum bright="0" contrast="0"/>
                <a:extLst>
                  <a:ext uri="">
                    <a14:imgProps>
                      <a14:imgLayer>
                        <a14:imgEffect>
                          <a14:brightnessContrast bright="0" contrast="0"/>
                          <a14:colorTemperature colorTemp="6500"/>
                          <a14:saturation sat="100000"/>
                          <a14:sharpenSoften amount="0"/>
                        </a14:imgEffect>
                      </a14:imgLayer>
                    </a14:imgProps>
                  </a:ext>
                </a:extLst>
              </a:blip>
              <a:srcRect l="3855" b="9905"/>
              <a:stretch/>
            </p:blipFill>
            <p:spPr>
              <a:xfrm>
                <a:off x="6235731" y="1953245"/>
                <a:ext cx="2731254" cy="3412475"/>
              </a:xfrm>
              <a:prstGeom prst="rect"/>
            </p:spPr>
          </p:pic>
          <p:pic>
            <p:nvPicPr>
              <p:cNvPr id="216" name="图片 7"/>
              <p:cNvPicPr>
                <a:picLocks noChangeAspect="true"/>
              </p:cNvPicPr>
              <p:nvPr/>
            </p:nvPicPr>
            <p:blipFill rotWithShape="true">
              <a:blip r:embed="rId3">
                <a:grayscl/>
                <a:lum bright="0" contrast="0"/>
                <a:extLst>
                  <a:ext uri="">
                    <a14:imgProps>
                      <a14:imgLayer>
                        <a14:imgEffect>
                          <a14:brightnessContrast bright="0" contrast="0"/>
                          <a14:colorTemperature colorTemp="6500"/>
                          <a14:saturation sat="100000"/>
                          <a14:sharpenSoften amount="0"/>
                        </a14:imgEffect>
                      </a14:imgLayer>
                    </a14:imgProps>
                  </a:ext>
                </a:extLst>
              </a:blip>
              <a:srcRect r="8937" b="8770"/>
              <a:stretch/>
            </p:blipFill>
            <p:spPr>
              <a:xfrm>
                <a:off x="606038" y="1953244"/>
                <a:ext cx="2737136" cy="3412475"/>
              </a:xfrm>
              <a:prstGeom prst="rect"/>
            </p:spPr>
          </p:pic>
        </p:grpSp>
        <p:grpSp>
          <p:nvGrpSpPr>
            <p:cNvPr id="217" name="组合 12"/>
            <p:cNvGrpSpPr/>
            <p:nvPr/>
          </p:nvGrpSpPr>
          <p:grpSpPr>
            <a:xfrm>
              <a:off x="9101798" y="1473348"/>
              <a:ext cx="3090203" cy="3773935"/>
              <a:chOff x="9101798" y="1473348"/>
              <a:chExt cx="3090203" cy="3773935"/>
            </a:xfrm>
          </p:grpSpPr>
          <p:pic>
            <p:nvPicPr>
              <p:cNvPr id="218" name="图片 8"/>
              <p:cNvPicPr>
                <a:picLocks noChangeAspect="true"/>
              </p:cNvPicPr>
              <p:nvPr/>
            </p:nvPicPr>
            <p:blipFill rotWithShape="true">
              <a:blip r:embed="rId4">
                <a:grayscl/>
                <a:lum bright="0" contrast="0"/>
                <a:extLst>
                  <a:ext uri="">
                    <a14:imgProps>
                      <a14:imgLayer>
                        <a14:imgEffect>
                          <a14:brightnessContrast bright="0" contrast="0"/>
                          <a14:colorTemperature colorTemp="6500"/>
                          <a14:saturation sat="100000"/>
                          <a14:sharpenSoften amount="0"/>
                        </a14:imgEffect>
                      </a14:imgLayer>
                    </a14:imgProps>
                  </a:ext>
                </a:extLst>
              </a:blip>
              <a:srcRect l="12122" t="942" r="10162" b="14768"/>
              <a:stretch/>
            </p:blipFill>
            <p:spPr>
              <a:xfrm>
                <a:off x="9144001" y="1473348"/>
                <a:ext cx="3048000" cy="3773935"/>
              </a:xfrm>
              <a:prstGeom prst="rect"/>
            </p:spPr>
          </p:pic>
          <p:sp>
            <p:nvSpPr>
              <p:cNvPr id="219" name="矩形 10"/>
              <p:cNvSpPr/>
              <p:nvPr/>
            </p:nvSpPr>
            <p:spPr>
              <a:xfrm>
                <a:off x="9101798" y="3474720"/>
                <a:ext cx="900332" cy="379828"/>
              </a:xfrm>
              <a:prstGeom prst="rect"/>
              <a:solidFill>
                <a:schemeClr val="tx1"/>
              </a:solidFill>
              <a:ln w="12700">
                <a:noFill/>
                <a:prstDash val="solid"/>
                <a:miter lim="800000"/>
              </a:ln>
            </p:spPr>
            <p:txBody>
              <a:bodyPr anchor="ctr"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220" name="图片 11"/>
          <p:cNvPicPr>
            <a:picLocks noChangeAspect="true"/>
          </p:cNvPicPr>
          <p:nvPr/>
        </p:nvPicPr>
        <p:blipFill>
          <a:blip r:embed="rId5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-5912619" y="10570956"/>
            <a:ext cx="2094230" cy="1914875"/>
          </a:xfrm>
          <a:prstGeom prst="rect"/>
        </p:spPr>
      </p:pic>
      <p:sp>
        <p:nvSpPr>
          <p:cNvPr id="221" name="文本框 2"/>
          <p:cNvSpPr txBox="true"/>
          <p:nvPr/>
        </p:nvSpPr>
        <p:spPr>
          <a:xfrm>
            <a:off x="835109" y="490676"/>
            <a:ext cx="10242378" cy="461665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b="true">
                <a:solidFill>
                  <a:schemeClr val="bg1"/>
                </a:solidFill>
                <a:latin typeface="Neutra Text"/>
              </a:defRPr>
            </a:lvl1pPr>
          </a:lstStyle>
          <a:p>
            <a:pPr>
              <a:defRPr/>
            </a:pPr>
            <a:r>
              <a:rPr lang="en-US" sz="2400"/>
              <a:t>It‘s</a:t>
            </a:r>
            <a:r>
              <a:rPr lang="zh-CN" sz="2400"/>
              <a:t> </a:t>
            </a:r>
            <a:r>
              <a:rPr lang="en-US" sz="2400"/>
              <a:t>the</a:t>
            </a:r>
            <a:r>
              <a:rPr lang="zh-CN" sz="2400"/>
              <a:t> </a:t>
            </a:r>
            <a:r>
              <a:rPr lang="en-US" sz="2400"/>
              <a:t>spirit</a:t>
            </a:r>
            <a:r>
              <a:rPr lang="zh-CN" sz="2400"/>
              <a:t> </a:t>
            </a:r>
            <a:r>
              <a:rPr lang="en-US" sz="2400"/>
              <a:t>carried</a:t>
            </a:r>
            <a:r>
              <a:rPr lang="zh-CN" sz="2400"/>
              <a:t> </a:t>
            </a:r>
            <a:r>
              <a:rPr lang="en-US" sz="2400"/>
              <a:t>by</a:t>
            </a:r>
            <a:r>
              <a:rPr lang="zh-CN" sz="2400"/>
              <a:t> </a:t>
            </a:r>
            <a:r>
              <a:rPr lang="en-US" sz="2400"/>
              <a:t>HR</a:t>
            </a:r>
            <a:r>
              <a:rPr lang="zh-CN" sz="2400"/>
              <a:t> </a:t>
            </a:r>
            <a:r>
              <a:rPr lang="en-US" sz="2400"/>
              <a:t>ladies:</a:t>
            </a:r>
            <a:endParaRPr lang="en-GB" sz="1100">
              <a:solidFill>
                <a:srgbClr val="A88E6F"/>
              </a:solidFill>
              <a:ea typeface="等线"/>
            </a:endParaRPr>
          </a:p>
        </p:txBody>
      </p:sp>
      <p:sp>
        <p:nvSpPr>
          <p:cNvPr id="222" name="文本框 13"/>
          <p:cNvSpPr txBox="true"/>
          <p:nvPr/>
        </p:nvSpPr>
        <p:spPr>
          <a:xfrm>
            <a:off x="0" y="2926312"/>
            <a:ext cx="12192000" cy="769441"/>
          </a:xfrm>
          <a:prstGeom prst="rect"/>
          <a:noFill/>
          <a:effectLst>
            <a:outerShdw blurRad="50800" dist="38100" dir="5400000" algn="t">
              <a:srgbClr val="000000">
                <a:alpha val="40000"/>
              </a:srgbClr>
            </a:outerShdw>
          </a:effectLst>
        </p:spPr>
        <p:txBody>
          <a:bodyPr wrap="square">
            <a:spAutoFit/>
          </a:bodyPr>
          <a:lstStyle>
            <a:lvl1pPr lvl="0" algn="ctr">
              <a:defRPr b="true">
                <a:solidFill>
                  <a:schemeClr val="bg1"/>
                </a:solidFill>
                <a:latin typeface="Neutra Text"/>
              </a:defRPr>
            </a:lvl1pPr>
          </a:lstStyle>
          <a:p>
            <a:pPr>
              <a:defRPr/>
            </a:pPr>
            <a:r>
              <a:rPr lang="en-US" sz="4400">
                <a:solidFill>
                  <a:srgbClr val="DDBA92"/>
                </a:solidFill>
              </a:rPr>
              <a:t>I</a:t>
            </a:r>
            <a:r>
              <a:rPr lang="zh-CN" sz="4400">
                <a:solidFill>
                  <a:srgbClr val="DDBA92"/>
                </a:solidFill>
              </a:rPr>
              <a:t> </a:t>
            </a:r>
            <a:r>
              <a:rPr lang="en-US" sz="4400">
                <a:solidFill>
                  <a:srgbClr val="DDBA92"/>
                </a:solidFill>
              </a:rPr>
              <a:t>won’t</a:t>
            </a:r>
            <a:r>
              <a:rPr lang="zh-CN" sz="4400">
                <a:solidFill>
                  <a:srgbClr val="DDBA92"/>
                </a:solidFill>
              </a:rPr>
              <a:t> </a:t>
            </a:r>
            <a:r>
              <a:rPr lang="en-US" sz="4400">
                <a:solidFill>
                  <a:srgbClr val="DDBA92"/>
                </a:solidFill>
              </a:rPr>
              <a:t>stop</a:t>
            </a:r>
            <a:r>
              <a:rPr lang="zh-CN" sz="4400">
                <a:solidFill>
                  <a:srgbClr val="DDBA92"/>
                </a:solidFill>
              </a:rPr>
              <a:t> </a:t>
            </a:r>
            <a:r>
              <a:rPr lang="en-US" sz="4400">
                <a:solidFill>
                  <a:srgbClr val="DDBA92"/>
                </a:solidFill>
              </a:rPr>
              <a:t>here.</a:t>
            </a:r>
            <a:endParaRPr lang="en-GB" sz="2000">
              <a:solidFill>
                <a:srgbClr val="DDBA92"/>
              </a:solidFill>
              <a:ea typeface="等线"/>
            </a:endParaRPr>
          </a:p>
        </p:txBody>
      </p:sp>
      <p:sp>
        <p:nvSpPr>
          <p:cNvPr id="223" name="文本框 17"/>
          <p:cNvSpPr txBox="true"/>
          <p:nvPr/>
        </p:nvSpPr>
        <p:spPr>
          <a:xfrm>
            <a:off x="9750767" y="1425188"/>
            <a:ext cx="2564869" cy="276999"/>
          </a:xfrm>
          <a:prstGeom prst="rect"/>
          <a:noFill/>
        </p:spPr>
        <p:txBody>
          <a:bodyPr wrap="none">
            <a:spAutoFit/>
          </a:bodyPr>
          <a:p>
            <a:pPr/>
            <a:r>
              <a:rPr lang="en-US" sz="1200">
                <a:solidFill>
                  <a:schemeClr val="bg1"/>
                </a:solidFill>
                <a:latin typeface="Neutra Text Light"/>
              </a:rPr>
              <a:t>What</a:t>
            </a:r>
            <a:r>
              <a:rPr lang="zh-CN" sz="12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1200">
                <a:solidFill>
                  <a:schemeClr val="bg1"/>
                </a:solidFill>
                <a:latin typeface="Neutra Text Light"/>
              </a:rPr>
              <a:t>didn’t</a:t>
            </a:r>
            <a:r>
              <a:rPr lang="zh-CN" sz="12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1200">
                <a:solidFill>
                  <a:schemeClr val="bg1"/>
                </a:solidFill>
                <a:latin typeface="Neutra Text Light"/>
              </a:rPr>
              <a:t>kill</a:t>
            </a:r>
            <a:r>
              <a:rPr lang="zh-CN" sz="12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1200">
                <a:solidFill>
                  <a:schemeClr val="bg1"/>
                </a:solidFill>
                <a:latin typeface="Neutra Text Light"/>
              </a:rPr>
              <a:t>me</a:t>
            </a:r>
            <a:r>
              <a:rPr lang="zh-CN" sz="12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1200">
                <a:solidFill>
                  <a:schemeClr val="bg1"/>
                </a:solidFill>
                <a:latin typeface="Neutra Text Light"/>
              </a:rPr>
              <a:t>makes</a:t>
            </a:r>
            <a:r>
              <a:rPr lang="zh-CN" sz="12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1200">
                <a:solidFill>
                  <a:schemeClr val="bg1"/>
                </a:solidFill>
                <a:latin typeface="Neutra Text Light"/>
              </a:rPr>
              <a:t>me</a:t>
            </a:r>
            <a:r>
              <a:rPr lang="zh-CN" sz="12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1200">
                <a:solidFill>
                  <a:schemeClr val="bg1"/>
                </a:solidFill>
                <a:latin typeface="Neutra Text Light"/>
              </a:rPr>
              <a:t>stronger</a:t>
            </a:r>
            <a:endParaRPr/>
          </a:p>
        </p:txBody>
      </p:sp>
      <p:sp>
        <p:nvSpPr>
          <p:cNvPr id="224" name="文本框 19"/>
          <p:cNvSpPr txBox="true"/>
          <p:nvPr/>
        </p:nvSpPr>
        <p:spPr>
          <a:xfrm>
            <a:off x="7656849" y="3962103"/>
            <a:ext cx="1771703" cy="461665"/>
          </a:xfrm>
          <a:prstGeom prst="rect"/>
          <a:noFill/>
        </p:spPr>
        <p:txBody>
          <a:bodyPr wrap="none">
            <a:spAutoFit/>
          </a:bodyPr>
          <a:p>
            <a:pPr/>
            <a:r>
              <a:rPr lang="en-US" sz="2400">
                <a:solidFill>
                  <a:schemeClr val="bg1"/>
                </a:solidFill>
                <a:latin typeface="Neutra Text Light"/>
              </a:rPr>
              <a:t>What’s</a:t>
            </a:r>
            <a:r>
              <a:rPr lang="zh-CN" sz="24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 Light"/>
              </a:rPr>
              <a:t>next?</a:t>
            </a:r>
            <a:endParaRPr/>
          </a:p>
        </p:txBody>
      </p:sp>
      <p:sp>
        <p:nvSpPr>
          <p:cNvPr id="225" name="文本框 20"/>
          <p:cNvSpPr txBox="true"/>
          <p:nvPr/>
        </p:nvSpPr>
        <p:spPr>
          <a:xfrm>
            <a:off x="5251269" y="5277394"/>
            <a:ext cx="2412968" cy="461665"/>
          </a:xfrm>
          <a:prstGeom prst="rect"/>
          <a:noFill/>
        </p:spPr>
        <p:txBody>
          <a:bodyPr wrap="none">
            <a:spAutoFit/>
          </a:bodyPr>
          <a:p>
            <a:pPr/>
            <a:r>
              <a:rPr lang="en-US" sz="2400">
                <a:solidFill>
                  <a:schemeClr val="bg1"/>
                </a:solidFill>
                <a:latin typeface="Neutra Text Light"/>
              </a:rPr>
              <a:t>I’m</a:t>
            </a:r>
            <a:r>
              <a:rPr lang="zh-CN" sz="24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 Light"/>
              </a:rPr>
              <a:t>more</a:t>
            </a:r>
            <a:r>
              <a:rPr lang="zh-CN" sz="24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 Light"/>
              </a:rPr>
              <a:t>than</a:t>
            </a:r>
            <a:r>
              <a:rPr lang="zh-CN" sz="24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 Light"/>
              </a:rPr>
              <a:t>this</a:t>
            </a:r>
            <a:endParaRPr lang="zh-CN" sz="2400">
              <a:solidFill>
                <a:schemeClr val="bg1"/>
              </a:solidFill>
              <a:latin typeface="Neutra Text Light"/>
            </a:endParaRPr>
          </a:p>
        </p:txBody>
      </p:sp>
      <p:sp>
        <p:nvSpPr>
          <p:cNvPr id="226" name="文本框 21"/>
          <p:cNvSpPr txBox="true"/>
          <p:nvPr/>
        </p:nvSpPr>
        <p:spPr>
          <a:xfrm>
            <a:off x="0" y="1779509"/>
            <a:ext cx="3658566" cy="461665"/>
          </a:xfrm>
          <a:prstGeom prst="rect"/>
          <a:noFill/>
        </p:spPr>
        <p:txBody>
          <a:bodyPr wrap="none">
            <a:spAutoFit/>
          </a:bodyPr>
          <a:p>
            <a:pPr/>
            <a:r>
              <a:rPr lang="en-US" sz="2400">
                <a:solidFill>
                  <a:schemeClr val="bg1"/>
                </a:solidFill>
                <a:latin typeface="Neutra Text Light"/>
              </a:rPr>
              <a:t>Champion</a:t>
            </a:r>
            <a:r>
              <a:rPr lang="zh-CN" sz="24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 Light"/>
              </a:rPr>
              <a:t>not</a:t>
            </a:r>
            <a:r>
              <a:rPr lang="zh-CN" sz="24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 Light"/>
              </a:rPr>
              <a:t>just</a:t>
            </a:r>
            <a:r>
              <a:rPr lang="zh-CN" sz="24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 Light"/>
              </a:rPr>
              <a:t>in</a:t>
            </a:r>
            <a:r>
              <a:rPr lang="zh-CN" sz="2400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 Light"/>
              </a:rPr>
              <a:t>games</a:t>
            </a:r>
            <a:endParaRPr lang="zh-CN" sz="2400">
              <a:solidFill>
                <a:schemeClr val="bg1"/>
              </a:solidFill>
              <a:latin typeface="Neutra Text Light"/>
            </a:endParaRPr>
          </a:p>
        </p:txBody>
      </p:sp>
      <p:sp>
        <p:nvSpPr>
          <p:cNvPr id="227" name="文本框 22"/>
          <p:cNvSpPr txBox="true"/>
          <p:nvPr/>
        </p:nvSpPr>
        <p:spPr>
          <a:xfrm>
            <a:off x="2996734" y="4594192"/>
            <a:ext cx="2259978" cy="369332"/>
          </a:xfrm>
          <a:prstGeom prst="rect"/>
          <a:noFill/>
        </p:spPr>
        <p:txBody>
          <a:bodyPr wrap="none">
            <a:spAutoFit/>
          </a:bodyPr>
          <a:p>
            <a:pPr/>
            <a:r>
              <a:rPr lang="en-US">
                <a:solidFill>
                  <a:schemeClr val="bg1"/>
                </a:solidFill>
                <a:latin typeface="Neutra Text Light"/>
              </a:rPr>
              <a:t>Ages</a:t>
            </a:r>
            <a:r>
              <a:rPr lang="zh-CN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>
                <a:solidFill>
                  <a:schemeClr val="bg1"/>
                </a:solidFill>
                <a:latin typeface="Neutra Text Light"/>
              </a:rPr>
              <a:t>are</a:t>
            </a:r>
            <a:r>
              <a:rPr lang="zh-CN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>
                <a:solidFill>
                  <a:schemeClr val="bg1"/>
                </a:solidFill>
                <a:latin typeface="Neutra Text Light"/>
              </a:rPr>
              <a:t>just</a:t>
            </a:r>
            <a:r>
              <a:rPr lang="zh-CN">
                <a:solidFill>
                  <a:schemeClr val="bg1"/>
                </a:solidFill>
                <a:latin typeface="Neutra Text Light"/>
              </a:rPr>
              <a:t> </a:t>
            </a:r>
            <a:r>
              <a:rPr lang="en-US">
                <a:solidFill>
                  <a:schemeClr val="bg1"/>
                </a:solidFill>
                <a:latin typeface="Neutra Text Light"/>
              </a:rPr>
              <a:t>numbers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图片 9"/>
          <p:cNvPicPr>
            <a:picLocks noChangeAspect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6151" r="9586"/>
          <a:stretch/>
        </p:blipFill>
        <p:spPr>
          <a:xfrm rot="5400000">
            <a:off x="2667000" y="-2666998"/>
            <a:ext cx="6858002" cy="12192000"/>
          </a:xfrm>
          <a:prstGeom prst="rect"/>
        </p:spPr>
      </p:pic>
      <p:sp>
        <p:nvSpPr>
          <p:cNvPr id="230" name="矩形 6"/>
          <p:cNvSpPr/>
          <p:nvPr/>
        </p:nvSpPr>
        <p:spPr>
          <a:xfrm>
            <a:off x="-15498" y="0"/>
            <a:ext cx="12207498" cy="6857999"/>
          </a:xfrm>
          <a:prstGeom prst="rect"/>
          <a:gradFill>
            <a:gsLst>
              <a:gs pos="54000">
                <a:srgbClr val="000000"/>
              </a:gs>
              <a:gs pos="100000">
                <a:schemeClr val="tx1">
                  <a:lumMod val="98015"/>
                  <a:alpha val="50267"/>
                </a:schemeClr>
              </a:gs>
            </a:gsLst>
            <a:lin ang="5400000" scaled="false"/>
          </a:gradFill>
          <a:ln w="12700">
            <a:noFill/>
            <a:prstDash val="solid"/>
            <a:miter lim="800000"/>
          </a:ln>
        </p:spPr>
        <p:txBody>
          <a:bodyPr anchor="ctr"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1800" b="false" i="false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Calibri"/>
              <a:ea typeface="等线"/>
            </a:endParaRPr>
          </a:p>
        </p:txBody>
      </p:sp>
      <p:sp>
        <p:nvSpPr>
          <p:cNvPr id="231" name="文本框 1"/>
          <p:cNvSpPr txBox="true"/>
          <p:nvPr/>
        </p:nvSpPr>
        <p:spPr>
          <a:xfrm>
            <a:off x="1372009" y="1164700"/>
            <a:ext cx="9060872" cy="830997"/>
          </a:xfrm>
          <a:prstGeom prst="rect"/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When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the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whole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world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says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to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a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woman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“It’s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good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enough.”</a:t>
            </a:r>
            <a:endParaRPr/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HR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ladies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have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all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power</a:t>
            </a:r>
            <a:r>
              <a:rPr lang="zh-CN" sz="2400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>
                <a:solidFill>
                  <a:schemeClr val="bg1"/>
                </a:solidFill>
                <a:latin typeface="Neutra Text"/>
                <a:ea typeface="等线"/>
              </a:rPr>
              <a:t>to:</a:t>
            </a:r>
            <a:endParaRPr/>
          </a:p>
        </p:txBody>
      </p:sp>
      <p:sp>
        <p:nvSpPr>
          <p:cNvPr id="232" name="文本框 4"/>
          <p:cNvSpPr txBox="true"/>
          <p:nvPr/>
        </p:nvSpPr>
        <p:spPr>
          <a:xfrm>
            <a:off x="3631475" y="2621901"/>
            <a:ext cx="4898571" cy="2807500"/>
          </a:xfrm>
          <a:prstGeom prst="rect"/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Achieve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more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success,</a:t>
            </a:r>
            <a:endParaRPr/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Unlock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new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life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roles,</a:t>
            </a:r>
            <a:endParaRPr/>
          </a:p>
          <a:p>
            <a:pPr algn="ctr">
              <a:lnSpc>
                <a:spcPct val="150000"/>
              </a:lnSpc>
              <a:defRPr/>
            </a:pPr>
            <a:r>
              <a:rPr lang="en-US" sz="2000" b="false" i="false">
                <a:solidFill>
                  <a:srgbClr val="DDBA92"/>
                </a:solidFill>
                <a:effectLst/>
                <a:latin typeface="Söhne"/>
              </a:rPr>
              <a:t>Cultivate</a:t>
            </a:r>
            <a:r>
              <a:rPr lang="en-GB" sz="2000">
                <a:solidFill>
                  <a:srgbClr val="DDBA92"/>
                </a:solidFill>
                <a:latin typeface="Neutra Text"/>
                <a:ea typeface="等线"/>
              </a:rPr>
              <a:t> new capabilities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,</a:t>
            </a:r>
            <a:endParaRPr/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Enjoy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longer-lasting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youth,</a:t>
            </a:r>
            <a:endParaRPr/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Start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over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again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at</a:t>
            </a:r>
            <a:r>
              <a:rPr lang="zh-CN" sz="2000">
                <a:solidFill>
                  <a:srgbClr val="DDBA92"/>
                </a:solidFill>
                <a:latin typeface="Neutra Text"/>
                <a:ea typeface="等线"/>
              </a:rPr>
              <a:t> </a:t>
            </a: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anytime,</a:t>
            </a:r>
            <a:endParaRPr/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solidFill>
                  <a:srgbClr val="DDBA92"/>
                </a:solidFill>
                <a:latin typeface="Neutra Text"/>
                <a:ea typeface="等线"/>
              </a:rPr>
              <a:t>……</a:t>
            </a:r>
            <a:endParaRPr/>
          </a:p>
        </p:txBody>
      </p:sp>
      <p:sp>
        <p:nvSpPr>
          <p:cNvPr id="233" name="文本框 5"/>
          <p:cNvSpPr txBox="true"/>
          <p:nvPr/>
        </p:nvSpPr>
        <p:spPr>
          <a:xfrm>
            <a:off x="1415480" y="476672"/>
            <a:ext cx="9060872" cy="461665"/>
          </a:xfrm>
          <a:prstGeom prst="rect"/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sz="2400" b="true">
                <a:solidFill>
                  <a:schemeClr val="bg1"/>
                </a:solidFill>
                <a:latin typeface="Neutra Text"/>
                <a:ea typeface="等线"/>
              </a:rPr>
              <a:t>2025,</a:t>
            </a:r>
            <a:r>
              <a:rPr lang="zh-CN" sz="2400" b="true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 b="true">
                <a:solidFill>
                  <a:schemeClr val="bg1"/>
                </a:solidFill>
                <a:latin typeface="Neutra Text"/>
                <a:ea typeface="等线"/>
              </a:rPr>
              <a:t>at</a:t>
            </a:r>
            <a:r>
              <a:rPr lang="zh-CN" sz="2400" b="true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 b="true">
                <a:solidFill>
                  <a:schemeClr val="bg1"/>
                </a:solidFill>
                <a:latin typeface="Neutra Text"/>
                <a:ea typeface="等线"/>
              </a:rPr>
              <a:t>a</a:t>
            </a:r>
            <a:r>
              <a:rPr lang="zh-CN" sz="2400" b="true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 b="true">
                <a:solidFill>
                  <a:schemeClr val="bg1"/>
                </a:solidFill>
                <a:latin typeface="Neutra Text"/>
                <a:ea typeface="等线"/>
              </a:rPr>
              <a:t>year</a:t>
            </a:r>
            <a:r>
              <a:rPr lang="zh-CN" sz="2400" b="true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 b="true">
                <a:solidFill>
                  <a:schemeClr val="bg1"/>
                </a:solidFill>
                <a:latin typeface="Neutra Text"/>
                <a:ea typeface="等线"/>
              </a:rPr>
              <a:t>of</a:t>
            </a:r>
            <a:r>
              <a:rPr lang="zh-CN" sz="2400" b="true">
                <a:solidFill>
                  <a:schemeClr val="bg1"/>
                </a:solidFill>
                <a:latin typeface="Neutra Text"/>
                <a:ea typeface="等线"/>
              </a:rPr>
              <a:t> </a:t>
            </a:r>
            <a:r>
              <a:rPr lang="en-US" sz="2400" b="true">
                <a:solidFill>
                  <a:schemeClr val="bg1"/>
                </a:solidFill>
                <a:latin typeface="Neutra Text"/>
                <a:ea typeface="等线"/>
              </a:rPr>
              <a:t>re-invention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/>
          <p:cNvPicPr>
            <a:picLocks noChangeAspect="true"/>
          </p:cNvPicPr>
          <p:nvPr/>
        </p:nvPicPr>
        <p:blipFill rotWithShape="true">
          <a:blip r:embed="rId1">
            <a:lum bright="0" contrast="0"/>
            <a:extLst>
              <a:ext uri="">
                <a14:imgProps>
                  <a14:imgLayer>
                    <a14:imgEffect>
                      <a14:brightnessContrast bright="0" contrast="0"/>
                      <a14:colorTemperature colorTemp="6500"/>
                      <a14:saturation sat="100000"/>
                      <a14:sharpenSoften amount="0"/>
                    </a14:imgEffect>
                  </a14:imgLayer>
                </a14:imgProps>
              </a:ext>
            </a:extLst>
          </a:blip>
          <a:srcRect l="6151" r="9586"/>
          <a:stretch/>
        </p:blipFill>
        <p:spPr>
          <a:xfrm rot="5400000">
            <a:off x="2667000" y="-2666998"/>
            <a:ext cx="6858002" cy="12192000"/>
          </a:xfrm>
          <a:prstGeom prst="rect"/>
        </p:spPr>
      </p:pic>
      <p:sp>
        <p:nvSpPr>
          <p:cNvPr id="3" name="矩形 11"/>
          <p:cNvSpPr/>
          <p:nvPr/>
        </p:nvSpPr>
        <p:spPr>
          <a:xfrm>
            <a:off x="0" y="-3"/>
            <a:ext cx="12192000" cy="6858003"/>
          </a:xfrm>
          <a:prstGeom prst="rect"/>
          <a:gradFill>
            <a:gsLst>
              <a:gs pos="0">
                <a:srgbClr val="000000">
                  <a:alpha val="49000"/>
                </a:srgbClr>
              </a:gs>
              <a:gs pos="54000">
                <a:schemeClr val="tx1">
                  <a:lumMod val="98015"/>
                  <a:alpha val="28627"/>
                </a:schemeClr>
              </a:gs>
            </a:gsLst>
            <a:lin ang="5400000" scaled="false"/>
          </a:gradFill>
          <a:ln w="12700">
            <a:noFill/>
            <a:prstDash val="solid"/>
            <a:miter lim="800000"/>
          </a:ln>
        </p:spPr>
        <p:txBody>
          <a:bodyPr anchor="ctr"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" name="文本框 6"/>
          <p:cNvSpPr txBox="true"/>
          <p:nvPr/>
        </p:nvSpPr>
        <p:spPr>
          <a:xfrm>
            <a:off x="2045374" y="2968387"/>
            <a:ext cx="8196251" cy="769441"/>
          </a:xfrm>
          <a:prstGeom prst="rect"/>
          <a:noFill/>
        </p:spPr>
        <p:txBody>
          <a:bodyPr wrap="square">
            <a:spAutoFit/>
          </a:bodyPr>
          <a:lstStyle>
            <a:lvl1pPr lvl="0" algn="ctr">
              <a:defRPr b="true">
                <a:solidFill>
                  <a:schemeClr val="bg1"/>
                </a:solidFill>
                <a:latin typeface="Neutra Tex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400" u="none" strike="noStrike" kern="1200" spc="0" baseline="0">
                <a:ln>
                  <a:noFill/>
                </a:ln>
                <a:effectLst/>
                <a:ea typeface="等线"/>
              </a:rPr>
              <a:t>IGNITE THE INFINITY</a:t>
            </a:r>
            <a:endParaRPr lang="zh-CN" sz="4400" u="none" strike="noStrike" kern="1200" spc="0" baseline="0">
              <a:ln>
                <a:noFill/>
              </a:ln>
              <a:effectLst/>
              <a:ea typeface="等线"/>
            </a:endParaRPr>
          </a:p>
        </p:txBody>
      </p:sp>
      <p:sp>
        <p:nvSpPr>
          <p:cNvPr id="5" name="文本框 1"/>
          <p:cNvSpPr txBox="true"/>
          <p:nvPr/>
        </p:nvSpPr>
        <p:spPr>
          <a:xfrm>
            <a:off x="5628904" y="2553195"/>
            <a:ext cx="704616" cy="369332"/>
          </a:xfrm>
          <a:prstGeom prst="rect"/>
          <a:noFill/>
        </p:spPr>
        <p:txBody>
          <a:bodyPr wrap="none">
            <a:spAutoFit/>
          </a:bodyPr>
          <a:p>
            <a:pPr/>
            <a:r>
              <a:rPr lang="en-US">
                <a:solidFill>
                  <a:schemeClr val="bg1"/>
                </a:solidFill>
              </a:rPr>
              <a:t>Opt</a:t>
            </a:r>
            <a:r>
              <a:rPr lang="zh-CN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1</a:t>
            </a:r>
            <a:endParaRPr 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yokuaidi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Hans" typeface="等线 Light"/>
      </a:majorFont>
      <a:minorFont>
        <a:latin typeface="Calibri"/>
        <a:ea typeface=""/>
        <a:cs typeface=""/>
        <a:font script="Hans" typeface="等线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false"/>
        </a:gradFill>
      </a:fillStyleLst>
      <a:lnStyleLst>
        <a:ln w="6350" cap="flat" cmpd="sng">
          <a:solidFill>
            <a:schemeClr val="phClr"/>
          </a:solidFill>
          <a:prstDash val="solid"/>
          <a:miter lim="800000"/>
        </a:ln>
        <a:ln w="12700" cap="flat" cmpd="sng">
          <a:solidFill>
            <a:schemeClr val="phClr"/>
          </a:solidFill>
          <a:prstDash val="solid"/>
          <a:miter lim="800000"/>
        </a:ln>
        <a:ln w="19050" cap="flat" cmpd="sng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Hans" typeface="等线 Light"/>
      </a:majorFont>
      <a:minorFont>
        <a:latin typeface="Calibri"/>
        <a:ea typeface=""/>
        <a:cs typeface=""/>
        <a:font script="Hans" typeface="等线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false"/>
        </a:gradFill>
      </a:fillStyleLst>
      <a:lnStyleLst>
        <a:ln w="6350" cap="flat" cmpd="sng">
          <a:solidFill>
            <a:schemeClr val="phClr"/>
          </a:solidFill>
          <a:prstDash val="solid"/>
          <a:miter lim="800000"/>
        </a:ln>
        <a:ln w="12700" cap="flat" cmpd="sng">
          <a:solidFill>
            <a:schemeClr val="phClr"/>
          </a:solidFill>
          <a:prstDash val="solid"/>
          <a:miter lim="800000"/>
        </a:ln>
        <a:ln w="19050" cap="flat" cmpd="sng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2025-06-23T14:21:51Z</dcterms:created>
  <dcterms:modified xsi:type="dcterms:W3CDTF">2025-06-23T14:21:51Z</dcterms:modified>
</cp:coreProperties>
</file>